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A9E8-B7B4-A432-B26C-9DA5192E3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CC75C-B6FC-D41F-FE4E-AE6135257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2EF77-85E3-0672-FF36-B747501F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BFA5C-5A39-49B5-FF1F-B3EEFBD8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356B3-ADE3-99A9-124A-0AA26038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1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87131-AE31-96A7-9F15-9E387F1F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7444B-E186-648D-56BA-ECF8D8B43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3756A-27E9-2F27-38E6-534B6BAFB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C76FD-E648-B8BD-F405-FB541D2E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D5B1-8A26-1E51-6CDF-0C158D17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7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5D617-2451-339C-D04A-20B882AF6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22684-73A7-5357-E843-51E0F7B33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CB0B4-40CE-732E-EEF0-70025E04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1645C-80EA-34C1-08A3-C7CB2E89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D3840-33AF-26EE-8C9D-5984C2CC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4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288D-01E6-BA10-A297-A9DFCAE0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502A7-BE31-4333-6B11-0E9F599F3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A8F0E-4A1C-8429-960C-BA3BB6FB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F8C3E-F916-05BA-B0EA-EAED65143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7C501-5D65-E258-D00F-30DEA1C3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977F1-C2F3-1F4A-832D-4700286E1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20A47-48AD-5DFD-93B4-6563DD7E5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E0EB-D3F5-0627-3D7C-8CE09BC7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F3A0-3E7E-AB0F-5586-79496753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3E4A6-69D5-14B0-C59D-0125C3B3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1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7405-6A39-70F3-ED2F-09FF2050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1BCB6-3D61-5514-9A50-B5EA53CCA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2A5A5-3450-DF83-3924-130A5DBE9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C7101-60DB-ECC7-B283-AD5F48F2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95B77-9849-BA14-83EB-10C1F4A85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7609F-4BF3-D4CE-3CD0-85634A76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6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9E1DA-7E91-145A-D624-AE4C3E22D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5E242-7AF9-C72F-90D6-C510F35CB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94DD3-87D2-E1F4-3EA4-EBC73FB94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A5933F-FF1A-2979-BCA5-3F4F20E3D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D890-2C64-877E-DE97-48541BF16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1F0984-6CEC-5F58-1EDD-C71768375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3F412B-0CA7-AB88-24CB-E9CB4AF6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2AE788-5FC1-4662-7016-E1026E743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1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8540-F95A-C44B-D6E7-2CB34299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49F06D-27F9-90DB-E36F-39D3AD0D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AD80C-BA54-E31D-551A-401BE455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04FBF-868A-7FF9-D9A3-E68B4AA0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B16F07-9484-04AF-941D-666D7448A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D3D93-432C-2D09-ACAF-7E909046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70C27-1B0D-6EE2-9691-2AF7E895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7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D704-58DD-D51F-FA3C-C1DB3AD28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532C5-CFF2-867E-BD60-A7B2EB17F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90633-FD27-688B-4CFC-D851AAD66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205DB-1676-2663-5016-68CE08BF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286FD-72FC-B305-CD8D-BEADB04A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9B2AD-6944-6339-AFED-C32F687B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1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0A90-FE21-18D7-44FC-F1834FF10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05E90-B811-27B8-77F5-54635B9F5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BF3CD-968F-D8C6-ADC0-A33C5397C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105B2-3CCB-0458-A683-1D108AE5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5066D-3D11-E6AC-5A10-5D4089A3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15760-0BD6-A6B6-CD69-63091C1E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5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C5019-E63D-CF3D-E392-20014A6D2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FFFDF-6666-9B1F-032E-1547307C1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6EEFD-A6C6-4FC7-D0D6-52714A720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AABA-9533-44EA-9C4C-BFA2F87D73A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C142B-6D23-A697-DE32-F6E12A30DC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5D96F-C5B7-EADE-7A0F-A33C681E7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B1B21-9DFC-4BFA-9F40-509B3BB9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BD4C-9B69-A286-8DA9-2894DF2E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91440"/>
            <a:ext cx="11617960" cy="812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ROTARACT CLUBS IN GHANA</a:t>
            </a:r>
            <a:endParaRPr lang="en-AE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8F542D-9BD5-4CFA-45C7-4ADED7824CE8}"/>
              </a:ext>
            </a:extLst>
          </p:cNvPr>
          <p:cNvGraphicFramePr>
            <a:graphicFrameLocks noGrp="1"/>
          </p:cNvGraphicFramePr>
          <p:nvPr/>
        </p:nvGraphicFramePr>
        <p:xfrm>
          <a:off x="177800" y="1016000"/>
          <a:ext cx="11617960" cy="5669286"/>
        </p:xfrm>
        <a:graphic>
          <a:graphicData uri="http://schemas.openxmlformats.org/drawingml/2006/table">
            <a:tbl>
              <a:tblPr/>
              <a:tblGrid>
                <a:gridCol w="1176051">
                  <a:extLst>
                    <a:ext uri="{9D8B030D-6E8A-4147-A177-3AD203B41FA5}">
                      <a16:colId xmlns:a16="http://schemas.microsoft.com/office/drawing/2014/main" val="410368241"/>
                    </a:ext>
                  </a:extLst>
                </a:gridCol>
                <a:gridCol w="10441909">
                  <a:extLst>
                    <a:ext uri="{9D8B030D-6E8A-4147-A177-3AD203B41FA5}">
                      <a16:colId xmlns:a16="http://schemas.microsoft.com/office/drawing/2014/main" val="1591094934"/>
                    </a:ext>
                  </a:extLst>
                </a:gridCol>
              </a:tblGrid>
              <a:tr h="269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CLUB NAME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21391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Takoradi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773922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UPSA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180328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Tema Meridian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379158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Oxford Street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422505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UCC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264802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Accra East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784982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UDS- Tamale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801081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Accra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277232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Adenta Central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575061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University of Ghana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389701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Accra Labone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180589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Sunyani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669437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Ho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248469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Accra Legon - East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530373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UHAS - Hohoe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59268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Kumasi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396602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University College of Management Studies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483051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KNUST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398011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Regional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Maritine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University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693221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University of Energy and Natural Resources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47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8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BD4C-9B69-A286-8DA9-2894DF2E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274320"/>
            <a:ext cx="10346372" cy="74168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ROTARACT CLUBS IN GHANA</a:t>
            </a:r>
            <a:endParaRPr lang="en-AE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8F542D-9BD5-4CFA-45C7-4ADED7824CE8}"/>
              </a:ext>
            </a:extLst>
          </p:cNvPr>
          <p:cNvGraphicFramePr>
            <a:graphicFrameLocks noGrp="1"/>
          </p:cNvGraphicFramePr>
          <p:nvPr/>
        </p:nvGraphicFramePr>
        <p:xfrm>
          <a:off x="406400" y="1229360"/>
          <a:ext cx="11460480" cy="5354314"/>
        </p:xfrm>
        <a:graphic>
          <a:graphicData uri="http://schemas.openxmlformats.org/drawingml/2006/table">
            <a:tbl>
              <a:tblPr/>
              <a:tblGrid>
                <a:gridCol w="1160110">
                  <a:extLst>
                    <a:ext uri="{9D8B030D-6E8A-4147-A177-3AD203B41FA5}">
                      <a16:colId xmlns:a16="http://schemas.microsoft.com/office/drawing/2014/main" val="410368241"/>
                    </a:ext>
                  </a:extLst>
                </a:gridCol>
                <a:gridCol w="10300370">
                  <a:extLst>
                    <a:ext uri="{9D8B030D-6E8A-4147-A177-3AD203B41FA5}">
                      <a16:colId xmlns:a16="http://schemas.microsoft.com/office/drawing/2014/main" val="1591094934"/>
                    </a:ext>
                  </a:extLst>
                </a:gridCol>
              </a:tblGrid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University of Education Winneba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306973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UDS - Wa 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803118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Wisconsin University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046526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EPUC Ho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051476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Koforidua Technical University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194144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Adenta Central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069095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Accra Ring Road Central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656765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Techiman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579222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Accra - Adabraka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631600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Ghana E Club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042104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E - Club of One World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3108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Rotaracrt Club of Accra South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052267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Kumasi Technical University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543005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Obuasi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896393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Ghana Institute of Journalism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48266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UHAS Ho 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830135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CUCG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08508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Aflao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967623"/>
                  </a:ext>
                </a:extLst>
              </a:tr>
              <a:tr h="281806"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Rotaract Club of Weija</a:t>
                      </a:r>
                    </a:p>
                  </a:txBody>
                  <a:tcPr marL="3745" marR="3745" marT="3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16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356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257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ROTARACT CLUBS IN GHANA</vt:lpstr>
      <vt:lpstr>ROTARACT CLUBS IN GHANA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ROTARACT CLUBS IN GHANA</dc:title>
  <dc:creator>Timothy Vincent Mensah</dc:creator>
  <cp:lastModifiedBy>Timothy Vincent Mensah</cp:lastModifiedBy>
  <cp:revision>1</cp:revision>
  <dcterms:created xsi:type="dcterms:W3CDTF">2023-07-06T17:42:54Z</dcterms:created>
  <dcterms:modified xsi:type="dcterms:W3CDTF">2023-07-06T17:44:06Z</dcterms:modified>
</cp:coreProperties>
</file>