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3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4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5.xml" ContentType="application/vnd.openxmlformats-officedocument.presentationml.tag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6.xml" ContentType="application/vnd.openxmlformats-officedocument.presentationml.tag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7.xml" ContentType="application/vnd.openxmlformats-officedocument.presentationml.tag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8.xml" ContentType="application/vnd.openxmlformats-officedocument.presentationml.tag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9.xml" ContentType="application/vnd.openxmlformats-officedocument.presentationml.tag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10.xml" ContentType="application/vnd.openxmlformats-officedocument.presentationml.tag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11.xml" ContentType="application/vnd.openxmlformats-officedocument.presentationml.tag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62"/>
  </p:notesMasterIdLst>
  <p:sldIdLst>
    <p:sldId id="287" r:id="rId2"/>
    <p:sldId id="288" r:id="rId3"/>
    <p:sldId id="289" r:id="rId4"/>
    <p:sldId id="268" r:id="rId5"/>
    <p:sldId id="260" r:id="rId6"/>
    <p:sldId id="262" r:id="rId7"/>
    <p:sldId id="290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4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47" r:id="rId50"/>
    <p:sldId id="348" r:id="rId51"/>
    <p:sldId id="336" r:id="rId52"/>
    <p:sldId id="337" r:id="rId53"/>
    <p:sldId id="338" r:id="rId54"/>
    <p:sldId id="350" r:id="rId55"/>
    <p:sldId id="351" r:id="rId56"/>
    <p:sldId id="352" r:id="rId57"/>
    <p:sldId id="353" r:id="rId58"/>
    <p:sldId id="354" r:id="rId59"/>
    <p:sldId id="355" r:id="rId60"/>
    <p:sldId id="356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F"/>
    <a:srgbClr val="4AE7FC"/>
    <a:srgbClr val="FF5050"/>
    <a:srgbClr val="FF9933"/>
    <a:srgbClr val="CC6600"/>
    <a:srgbClr val="FFCC66"/>
    <a:srgbClr val="FFC000"/>
    <a:srgbClr val="F8C85E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6-48DB-A682-4D77B4E277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6-48DB-A682-4D77B4E277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56-48DB-A682-4D77B4E277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Global Grants</c:v>
                </c:pt>
                <c:pt idx="1">
                  <c:v>DDF</c:v>
                </c:pt>
                <c:pt idx="2">
                  <c:v>Others</c:v>
                </c:pt>
              </c:strCache>
            </c:strRef>
          </c:cat>
          <c:val>
            <c:numRef>
              <c:f>Sheet1!$B$2:$B$4</c:f>
              <c:numCache>
                <c:formatCode>[$$-1009]#,##0.00</c:formatCode>
                <c:ptCount val="3"/>
                <c:pt idx="0">
                  <c:v>800000</c:v>
                </c:pt>
                <c:pt idx="1">
                  <c:v>100000</c:v>
                </c:pt>
                <c:pt idx="2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56-48DB-A682-4D77B4E27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52ADB-4450-4EAD-9C27-D2E8AB1CE3D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7DC69B-B6A5-4457-9BE9-A501A57B2394}">
      <dgm:prSet custT="1"/>
      <dgm:spPr/>
      <dgm:t>
        <a:bodyPr/>
        <a:lstStyle/>
        <a:p>
          <a:r>
            <a:rPr lang="en-U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CONTINUITY </a:t>
          </a:r>
          <a:endParaRPr lang="en-US" sz="10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6E8243C-16CB-4CF1-978A-07A25F2CAC32}" type="parTrans" cxnId="{9DA8A46D-139C-4764-A487-285CEB024509}">
      <dgm:prSet/>
      <dgm:spPr/>
      <dgm:t>
        <a:bodyPr/>
        <a:lstStyle/>
        <a:p>
          <a:endParaRPr lang="en-US"/>
        </a:p>
      </dgm:t>
    </dgm:pt>
    <dgm:pt modelId="{FC899C98-D9AF-421D-92FA-511A3E4AE3E8}" type="sibTrans" cxnId="{9DA8A46D-139C-4764-A487-285CEB024509}">
      <dgm:prSet/>
      <dgm:spPr/>
      <dgm:t>
        <a:bodyPr/>
        <a:lstStyle/>
        <a:p>
          <a:endParaRPr lang="en-US"/>
        </a:p>
      </dgm:t>
    </dgm:pt>
    <dgm:pt modelId="{6DD9D640-FF9D-464C-9DAB-5D283548760E}">
      <dgm:prSet custT="1"/>
      <dgm:spPr>
        <a:solidFill>
          <a:srgbClr val="FF99CC"/>
        </a:solidFill>
      </dgm:spPr>
      <dgm:t>
        <a:bodyPr/>
        <a:lstStyle/>
        <a:p>
          <a:r>
            <a: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EMPOWERING GIRLS</a:t>
          </a:r>
        </a:p>
      </dgm:t>
    </dgm:pt>
    <dgm:pt modelId="{A3B63747-66C2-4004-A1ED-A49DED8C1719}" type="parTrans" cxnId="{5364BA41-7CC0-46A2-AC0D-A2F11698AB7A}">
      <dgm:prSet/>
      <dgm:spPr/>
      <dgm:t>
        <a:bodyPr/>
        <a:lstStyle/>
        <a:p>
          <a:endParaRPr lang="en-US"/>
        </a:p>
      </dgm:t>
    </dgm:pt>
    <dgm:pt modelId="{1BE159C9-2189-4C0A-94B3-85513A22B31C}" type="sibTrans" cxnId="{5364BA41-7CC0-46A2-AC0D-A2F11698AB7A}">
      <dgm:prSet/>
      <dgm:spPr/>
      <dgm:t>
        <a:bodyPr/>
        <a:lstStyle/>
        <a:p>
          <a:endParaRPr lang="en-US"/>
        </a:p>
      </dgm:t>
    </dgm:pt>
    <dgm:pt modelId="{28775693-E8FF-4D00-8EEC-56FA009B465B}">
      <dgm:prSet custT="1"/>
      <dgm:spPr/>
      <dgm:t>
        <a:bodyPr/>
        <a:lstStyle/>
        <a:p>
          <a:r>
            <a:rPr lang="en-US" sz="4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DEI</a:t>
          </a:r>
          <a:endParaRPr lang="en-US" sz="10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DF05F06-8B51-464D-B8CE-E09F83C148C2}" type="parTrans" cxnId="{C083DAA2-93AC-4954-960A-F9D85989FBDB}">
      <dgm:prSet/>
      <dgm:spPr/>
      <dgm:t>
        <a:bodyPr/>
        <a:lstStyle/>
        <a:p>
          <a:endParaRPr lang="en-US"/>
        </a:p>
      </dgm:t>
    </dgm:pt>
    <dgm:pt modelId="{28DF87DB-F7C8-4838-9B6C-112338C21936}" type="sibTrans" cxnId="{C083DAA2-93AC-4954-960A-F9D85989FBDB}">
      <dgm:prSet/>
      <dgm:spPr/>
      <dgm:t>
        <a:bodyPr/>
        <a:lstStyle/>
        <a:p>
          <a:endParaRPr lang="en-US"/>
        </a:p>
      </dgm:t>
    </dgm:pt>
    <dgm:pt modelId="{C9D78EF1-CEBE-4203-ACAB-13950D29FBCC}">
      <dgm:prSet custT="1"/>
      <dgm:spPr>
        <a:solidFill>
          <a:srgbClr val="FF0000"/>
        </a:solidFill>
      </dgm:spPr>
      <dgm:t>
        <a:bodyPr/>
        <a:lstStyle/>
        <a:p>
          <a:r>
            <a: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</a:t>
          </a:r>
        </a:p>
      </dgm:t>
    </dgm:pt>
    <dgm:pt modelId="{6CAA835D-8DDF-438D-AD13-A9C281EF8CAB}" type="parTrans" cxnId="{3E59150F-3F74-4D36-9EE2-C11417AE5C98}">
      <dgm:prSet/>
      <dgm:spPr/>
      <dgm:t>
        <a:bodyPr/>
        <a:lstStyle/>
        <a:p>
          <a:endParaRPr lang="en-US"/>
        </a:p>
      </dgm:t>
    </dgm:pt>
    <dgm:pt modelId="{01A1ACD6-A048-487D-877E-3A991FB87EBA}" type="sibTrans" cxnId="{3E59150F-3F74-4D36-9EE2-C11417AE5C98}">
      <dgm:prSet/>
      <dgm:spPr/>
      <dgm:t>
        <a:bodyPr/>
        <a:lstStyle/>
        <a:p>
          <a:endParaRPr lang="en-US"/>
        </a:p>
      </dgm:t>
    </dgm:pt>
    <dgm:pt modelId="{64D345FD-0163-4FB1-AC7B-166E62257007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VISION STATEMENT</a:t>
          </a:r>
        </a:p>
      </dgm:t>
    </dgm:pt>
    <dgm:pt modelId="{3700D7E5-C77D-427A-BA4D-72D6C982F7A3}" type="parTrans" cxnId="{63758BA7-C07A-4B47-9085-1F5E41715955}">
      <dgm:prSet/>
      <dgm:spPr/>
      <dgm:t>
        <a:bodyPr/>
        <a:lstStyle/>
        <a:p>
          <a:endParaRPr lang="en-US"/>
        </a:p>
      </dgm:t>
    </dgm:pt>
    <dgm:pt modelId="{C82AC1A3-372E-40DA-8865-B4B42E0EAF28}" type="sibTrans" cxnId="{63758BA7-C07A-4B47-9085-1F5E41715955}">
      <dgm:prSet/>
      <dgm:spPr/>
      <dgm:t>
        <a:bodyPr/>
        <a:lstStyle/>
        <a:p>
          <a:endParaRPr lang="en-US"/>
        </a:p>
      </dgm:t>
    </dgm:pt>
    <dgm:pt modelId="{01EA505E-0AD3-4810-A7AE-0481F1672CAC}">
      <dgm:prSet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MENTAL HEALTH</a:t>
          </a:r>
        </a:p>
      </dgm:t>
    </dgm:pt>
    <dgm:pt modelId="{CE8D357D-D0AB-4534-8712-1CCA3C28E78D}" type="parTrans" cxnId="{F44B56C3-20FC-4FE2-85BA-478633F2815B}">
      <dgm:prSet/>
      <dgm:spPr/>
      <dgm:t>
        <a:bodyPr/>
        <a:lstStyle/>
        <a:p>
          <a:endParaRPr lang="en-US"/>
        </a:p>
      </dgm:t>
    </dgm:pt>
    <dgm:pt modelId="{7655A687-E895-45D2-9B83-BB98F473BF30}" type="sibTrans" cxnId="{F44B56C3-20FC-4FE2-85BA-478633F2815B}">
      <dgm:prSet/>
      <dgm:spPr/>
      <dgm:t>
        <a:bodyPr/>
        <a:lstStyle/>
        <a:p>
          <a:endParaRPr lang="en-US"/>
        </a:p>
      </dgm:t>
    </dgm:pt>
    <dgm:pt modelId="{C1CAE79B-DD53-49B8-880C-93CAAAF935F7}" type="pres">
      <dgm:prSet presAssocID="{A2552ADB-4450-4EAD-9C27-D2E8AB1CE3DF}" presName="linear" presStyleCnt="0">
        <dgm:presLayoutVars>
          <dgm:dir/>
          <dgm:resizeHandles val="exact"/>
        </dgm:presLayoutVars>
      </dgm:prSet>
      <dgm:spPr/>
    </dgm:pt>
    <dgm:pt modelId="{4D004985-D835-4862-B80A-60E1A8B30A1F}" type="pres">
      <dgm:prSet presAssocID="{7E7DC69B-B6A5-4457-9BE9-A501A57B2394}" presName="comp" presStyleCnt="0"/>
      <dgm:spPr/>
    </dgm:pt>
    <dgm:pt modelId="{3793B141-23A6-4B5D-BB9F-BCAB07D87E7A}" type="pres">
      <dgm:prSet presAssocID="{7E7DC69B-B6A5-4457-9BE9-A501A57B2394}" presName="box" presStyleLbl="node1" presStyleIdx="0" presStyleCnt="6"/>
      <dgm:spPr/>
    </dgm:pt>
    <dgm:pt modelId="{9264D22F-1FAA-456D-8597-41860D452DBA}" type="pres">
      <dgm:prSet presAssocID="{7E7DC69B-B6A5-4457-9BE9-A501A57B2394}" presName="img" presStyleLbl="fgImgPlace1" presStyleIdx="0" presStyleCnt="6" custScaleX="59822" custScaleY="87006"/>
      <dgm:spPr>
        <a:prstGeom prst="flowChartAlternate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215D471-28B8-470D-9E98-943FFC3BC32C}" type="pres">
      <dgm:prSet presAssocID="{7E7DC69B-B6A5-4457-9BE9-A501A57B2394}" presName="text" presStyleLbl="node1" presStyleIdx="0" presStyleCnt="6">
        <dgm:presLayoutVars>
          <dgm:bulletEnabled val="1"/>
        </dgm:presLayoutVars>
      </dgm:prSet>
      <dgm:spPr/>
    </dgm:pt>
    <dgm:pt modelId="{8D74EA87-12C7-496B-BE11-93E3B03BC78E}" type="pres">
      <dgm:prSet presAssocID="{FC899C98-D9AF-421D-92FA-511A3E4AE3E8}" presName="spacer" presStyleCnt="0"/>
      <dgm:spPr/>
    </dgm:pt>
    <dgm:pt modelId="{0CB96561-0BF8-452D-89F6-D9DDFDFF9C49}" type="pres">
      <dgm:prSet presAssocID="{6DD9D640-FF9D-464C-9DAB-5D283548760E}" presName="comp" presStyleCnt="0"/>
      <dgm:spPr/>
    </dgm:pt>
    <dgm:pt modelId="{28F43CB3-8559-4A64-8302-D0B3CD81D6FA}" type="pres">
      <dgm:prSet presAssocID="{6DD9D640-FF9D-464C-9DAB-5D283548760E}" presName="box" presStyleLbl="node1" presStyleIdx="1" presStyleCnt="6"/>
      <dgm:spPr/>
    </dgm:pt>
    <dgm:pt modelId="{425D8981-9579-446F-AD8D-3B34F0E7E3B7}" type="pres">
      <dgm:prSet presAssocID="{6DD9D640-FF9D-464C-9DAB-5D283548760E}" presName="img" presStyleLbl="fgImgPlace1" presStyleIdx="1" presStyleCnt="6" custScaleX="655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59F38902-5870-4A2F-9250-9F45B08FD61E}" type="pres">
      <dgm:prSet presAssocID="{6DD9D640-FF9D-464C-9DAB-5D283548760E}" presName="text" presStyleLbl="node1" presStyleIdx="1" presStyleCnt="6">
        <dgm:presLayoutVars>
          <dgm:bulletEnabled val="1"/>
        </dgm:presLayoutVars>
      </dgm:prSet>
      <dgm:spPr/>
    </dgm:pt>
    <dgm:pt modelId="{26D507B3-3D19-44BA-9942-C621A1675F6A}" type="pres">
      <dgm:prSet presAssocID="{1BE159C9-2189-4C0A-94B3-85513A22B31C}" presName="spacer" presStyleCnt="0"/>
      <dgm:spPr/>
    </dgm:pt>
    <dgm:pt modelId="{EFB58A9B-69F8-4740-BD9A-8E294FADEF51}" type="pres">
      <dgm:prSet presAssocID="{28775693-E8FF-4D00-8EEC-56FA009B465B}" presName="comp" presStyleCnt="0"/>
      <dgm:spPr/>
    </dgm:pt>
    <dgm:pt modelId="{510D2E9A-5144-4BE9-B188-E4867A20F539}" type="pres">
      <dgm:prSet presAssocID="{28775693-E8FF-4D00-8EEC-56FA009B465B}" presName="box" presStyleLbl="node1" presStyleIdx="2" presStyleCnt="6"/>
      <dgm:spPr/>
    </dgm:pt>
    <dgm:pt modelId="{27F7C717-C2A8-413B-8FB4-33AF42477062}" type="pres">
      <dgm:prSet presAssocID="{28775693-E8FF-4D00-8EEC-56FA009B465B}" presName="img" presStyleLbl="fgImgPlace1" presStyleIdx="2" presStyleCnt="6" custScaleX="62421" custScaleY="971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71090142-9178-4C3C-8D33-D01EEA3A5511}" type="pres">
      <dgm:prSet presAssocID="{28775693-E8FF-4D00-8EEC-56FA009B465B}" presName="text" presStyleLbl="node1" presStyleIdx="2" presStyleCnt="6">
        <dgm:presLayoutVars>
          <dgm:bulletEnabled val="1"/>
        </dgm:presLayoutVars>
      </dgm:prSet>
      <dgm:spPr/>
    </dgm:pt>
    <dgm:pt modelId="{E57EAD14-988D-433C-AA4A-5D93FC79261A}" type="pres">
      <dgm:prSet presAssocID="{28DF87DB-F7C8-4838-9B6C-112338C21936}" presName="spacer" presStyleCnt="0"/>
      <dgm:spPr/>
    </dgm:pt>
    <dgm:pt modelId="{012CE304-63FA-446F-A332-D2069DC5D399}" type="pres">
      <dgm:prSet presAssocID="{C9D78EF1-CEBE-4203-ACAB-13950D29FBCC}" presName="comp" presStyleCnt="0"/>
      <dgm:spPr/>
    </dgm:pt>
    <dgm:pt modelId="{45B50796-AB48-43CE-B0B6-A392E058492E}" type="pres">
      <dgm:prSet presAssocID="{C9D78EF1-CEBE-4203-ACAB-13950D29FBCC}" presName="box" presStyleLbl="node1" presStyleIdx="3" presStyleCnt="6"/>
      <dgm:spPr/>
    </dgm:pt>
    <dgm:pt modelId="{A1EE35A1-962A-46B1-91D5-464C7AD1BFDE}" type="pres">
      <dgm:prSet presAssocID="{C9D78EF1-CEBE-4203-ACAB-13950D29FBCC}" presName="img" presStyleLbl="fgImgPlace1" presStyleIdx="3" presStyleCnt="6" custScaleX="6814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A239219-AD14-4AAC-A519-01F21B0130C6}" type="pres">
      <dgm:prSet presAssocID="{C9D78EF1-CEBE-4203-ACAB-13950D29FBCC}" presName="text" presStyleLbl="node1" presStyleIdx="3" presStyleCnt="6">
        <dgm:presLayoutVars>
          <dgm:bulletEnabled val="1"/>
        </dgm:presLayoutVars>
      </dgm:prSet>
      <dgm:spPr/>
    </dgm:pt>
    <dgm:pt modelId="{9C858454-2737-445F-933A-6B6FBE9B0575}" type="pres">
      <dgm:prSet presAssocID="{01A1ACD6-A048-487D-877E-3A991FB87EBA}" presName="spacer" presStyleCnt="0"/>
      <dgm:spPr/>
    </dgm:pt>
    <dgm:pt modelId="{5C018A78-724E-40C4-ADF0-661B44F2880E}" type="pres">
      <dgm:prSet presAssocID="{64D345FD-0163-4FB1-AC7B-166E62257007}" presName="comp" presStyleCnt="0"/>
      <dgm:spPr/>
    </dgm:pt>
    <dgm:pt modelId="{DAF42A91-9E9B-4448-846F-056BB861B887}" type="pres">
      <dgm:prSet presAssocID="{64D345FD-0163-4FB1-AC7B-166E62257007}" presName="box" presStyleLbl="node1" presStyleIdx="4" presStyleCnt="6"/>
      <dgm:spPr/>
    </dgm:pt>
    <dgm:pt modelId="{80BD90B5-C53F-4484-9BFD-E63DD1D2EB97}" type="pres">
      <dgm:prSet presAssocID="{64D345FD-0163-4FB1-AC7B-166E62257007}" presName="img" presStyleLbl="fgImgPlace1" presStyleIdx="4" presStyleCnt="6" custScaleX="6944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03D111FE-E297-4174-A9C6-357FC29C4CAC}" type="pres">
      <dgm:prSet presAssocID="{64D345FD-0163-4FB1-AC7B-166E62257007}" presName="text" presStyleLbl="node1" presStyleIdx="4" presStyleCnt="6">
        <dgm:presLayoutVars>
          <dgm:bulletEnabled val="1"/>
        </dgm:presLayoutVars>
      </dgm:prSet>
      <dgm:spPr/>
    </dgm:pt>
    <dgm:pt modelId="{DE7411F5-0BF4-41D0-B84A-E7F6D3D01BA6}" type="pres">
      <dgm:prSet presAssocID="{C82AC1A3-372E-40DA-8865-B4B42E0EAF28}" presName="spacer" presStyleCnt="0"/>
      <dgm:spPr/>
    </dgm:pt>
    <dgm:pt modelId="{FC4C5CCA-2EB3-4091-90B0-11DDEC861213}" type="pres">
      <dgm:prSet presAssocID="{01EA505E-0AD3-4810-A7AE-0481F1672CAC}" presName="comp" presStyleCnt="0"/>
      <dgm:spPr/>
    </dgm:pt>
    <dgm:pt modelId="{B3923F75-1E1C-446E-BBC7-3609932DCC1A}" type="pres">
      <dgm:prSet presAssocID="{01EA505E-0AD3-4810-A7AE-0481F1672CAC}" presName="box" presStyleLbl="node1" presStyleIdx="5" presStyleCnt="6"/>
      <dgm:spPr/>
    </dgm:pt>
    <dgm:pt modelId="{E21B683F-6345-465C-AA79-04B41C0BA639}" type="pres">
      <dgm:prSet presAssocID="{01EA505E-0AD3-4810-A7AE-0481F1672CAC}" presName="img" presStyleLbl="fgImgPlace1" presStyleIdx="5" presStyleCnt="6" custScaleX="59049" custScaleY="9907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743E352-F29E-4059-B129-6FC315A1611C}" type="pres">
      <dgm:prSet presAssocID="{01EA505E-0AD3-4810-A7AE-0481F1672CAC}" presName="text" presStyleLbl="node1" presStyleIdx="5" presStyleCnt="6">
        <dgm:presLayoutVars>
          <dgm:bulletEnabled val="1"/>
        </dgm:presLayoutVars>
      </dgm:prSet>
      <dgm:spPr/>
    </dgm:pt>
  </dgm:ptLst>
  <dgm:cxnLst>
    <dgm:cxn modelId="{52B9C90B-F2EB-4A2D-96D3-6871FFE69924}" type="presOf" srcId="{64D345FD-0163-4FB1-AC7B-166E62257007}" destId="{03D111FE-E297-4174-A9C6-357FC29C4CAC}" srcOrd="1" destOrd="0" presId="urn:microsoft.com/office/officeart/2005/8/layout/vList4"/>
    <dgm:cxn modelId="{697CA70C-1C4C-4D45-9C52-B38E759D8BE0}" type="presOf" srcId="{A2552ADB-4450-4EAD-9C27-D2E8AB1CE3DF}" destId="{C1CAE79B-DD53-49B8-880C-93CAAAF935F7}" srcOrd="0" destOrd="0" presId="urn:microsoft.com/office/officeart/2005/8/layout/vList4"/>
    <dgm:cxn modelId="{3E59150F-3F74-4D36-9EE2-C11417AE5C98}" srcId="{A2552ADB-4450-4EAD-9C27-D2E8AB1CE3DF}" destId="{C9D78EF1-CEBE-4203-ACAB-13950D29FBCC}" srcOrd="3" destOrd="0" parTransId="{6CAA835D-8DDF-438D-AD13-A9C281EF8CAB}" sibTransId="{01A1ACD6-A048-487D-877E-3A991FB87EBA}"/>
    <dgm:cxn modelId="{3FF77721-3E6F-4312-AD8B-CD4802F38CFD}" type="presOf" srcId="{01EA505E-0AD3-4810-A7AE-0481F1672CAC}" destId="{B3923F75-1E1C-446E-BBC7-3609932DCC1A}" srcOrd="0" destOrd="0" presId="urn:microsoft.com/office/officeart/2005/8/layout/vList4"/>
    <dgm:cxn modelId="{5364BA41-7CC0-46A2-AC0D-A2F11698AB7A}" srcId="{A2552ADB-4450-4EAD-9C27-D2E8AB1CE3DF}" destId="{6DD9D640-FF9D-464C-9DAB-5D283548760E}" srcOrd="1" destOrd="0" parTransId="{A3B63747-66C2-4004-A1ED-A49DED8C1719}" sibTransId="{1BE159C9-2189-4C0A-94B3-85513A22B31C}"/>
    <dgm:cxn modelId="{4690BD44-B434-44A8-B1BB-874B84E7C44A}" type="presOf" srcId="{7E7DC69B-B6A5-4457-9BE9-A501A57B2394}" destId="{8215D471-28B8-470D-9E98-943FFC3BC32C}" srcOrd="1" destOrd="0" presId="urn:microsoft.com/office/officeart/2005/8/layout/vList4"/>
    <dgm:cxn modelId="{69D01648-9A5C-4CC1-AC2F-A7D249B56E92}" type="presOf" srcId="{28775693-E8FF-4D00-8EEC-56FA009B465B}" destId="{510D2E9A-5144-4BE9-B188-E4867A20F539}" srcOrd="0" destOrd="0" presId="urn:microsoft.com/office/officeart/2005/8/layout/vList4"/>
    <dgm:cxn modelId="{E4C85E4A-D299-42EF-A219-8E783F3FA407}" type="presOf" srcId="{C9D78EF1-CEBE-4203-ACAB-13950D29FBCC}" destId="{3A239219-AD14-4AAC-A519-01F21B0130C6}" srcOrd="1" destOrd="0" presId="urn:microsoft.com/office/officeart/2005/8/layout/vList4"/>
    <dgm:cxn modelId="{9DA8A46D-139C-4764-A487-285CEB024509}" srcId="{A2552ADB-4450-4EAD-9C27-D2E8AB1CE3DF}" destId="{7E7DC69B-B6A5-4457-9BE9-A501A57B2394}" srcOrd="0" destOrd="0" parTransId="{16E8243C-16CB-4CF1-978A-07A25F2CAC32}" sibTransId="{FC899C98-D9AF-421D-92FA-511A3E4AE3E8}"/>
    <dgm:cxn modelId="{7885A47D-836E-46B3-B7A0-319C2748C386}" type="presOf" srcId="{6DD9D640-FF9D-464C-9DAB-5D283548760E}" destId="{28F43CB3-8559-4A64-8302-D0B3CD81D6FA}" srcOrd="0" destOrd="0" presId="urn:microsoft.com/office/officeart/2005/8/layout/vList4"/>
    <dgm:cxn modelId="{53CA0194-B017-42CE-8434-CD0AD7CDA5F8}" type="presOf" srcId="{C9D78EF1-CEBE-4203-ACAB-13950D29FBCC}" destId="{45B50796-AB48-43CE-B0B6-A392E058492E}" srcOrd="0" destOrd="0" presId="urn:microsoft.com/office/officeart/2005/8/layout/vList4"/>
    <dgm:cxn modelId="{5FEBC594-0252-49A8-9B59-340D9F18F110}" type="presOf" srcId="{01EA505E-0AD3-4810-A7AE-0481F1672CAC}" destId="{4743E352-F29E-4059-B129-6FC315A1611C}" srcOrd="1" destOrd="0" presId="urn:microsoft.com/office/officeart/2005/8/layout/vList4"/>
    <dgm:cxn modelId="{388A3098-5E02-423A-BA29-723042D80F83}" type="presOf" srcId="{7E7DC69B-B6A5-4457-9BE9-A501A57B2394}" destId="{3793B141-23A6-4B5D-BB9F-BCAB07D87E7A}" srcOrd="0" destOrd="0" presId="urn:microsoft.com/office/officeart/2005/8/layout/vList4"/>
    <dgm:cxn modelId="{646A009F-5008-450D-89C6-60DD9E28B927}" type="presOf" srcId="{64D345FD-0163-4FB1-AC7B-166E62257007}" destId="{DAF42A91-9E9B-4448-846F-056BB861B887}" srcOrd="0" destOrd="0" presId="urn:microsoft.com/office/officeart/2005/8/layout/vList4"/>
    <dgm:cxn modelId="{C083DAA2-93AC-4954-960A-F9D85989FBDB}" srcId="{A2552ADB-4450-4EAD-9C27-D2E8AB1CE3DF}" destId="{28775693-E8FF-4D00-8EEC-56FA009B465B}" srcOrd="2" destOrd="0" parTransId="{6DF05F06-8B51-464D-B8CE-E09F83C148C2}" sibTransId="{28DF87DB-F7C8-4838-9B6C-112338C21936}"/>
    <dgm:cxn modelId="{63758BA7-C07A-4B47-9085-1F5E41715955}" srcId="{A2552ADB-4450-4EAD-9C27-D2E8AB1CE3DF}" destId="{64D345FD-0163-4FB1-AC7B-166E62257007}" srcOrd="4" destOrd="0" parTransId="{3700D7E5-C77D-427A-BA4D-72D6C982F7A3}" sibTransId="{C82AC1A3-372E-40DA-8865-B4B42E0EAF28}"/>
    <dgm:cxn modelId="{F44B56C3-20FC-4FE2-85BA-478633F2815B}" srcId="{A2552ADB-4450-4EAD-9C27-D2E8AB1CE3DF}" destId="{01EA505E-0AD3-4810-A7AE-0481F1672CAC}" srcOrd="5" destOrd="0" parTransId="{CE8D357D-D0AB-4534-8712-1CCA3C28E78D}" sibTransId="{7655A687-E895-45D2-9B83-BB98F473BF30}"/>
    <dgm:cxn modelId="{685541C6-A863-4385-B923-9356141B75C0}" type="presOf" srcId="{6DD9D640-FF9D-464C-9DAB-5D283548760E}" destId="{59F38902-5870-4A2F-9250-9F45B08FD61E}" srcOrd="1" destOrd="0" presId="urn:microsoft.com/office/officeart/2005/8/layout/vList4"/>
    <dgm:cxn modelId="{7A94DEFA-9B71-41FE-A36F-154FFBD8A8AB}" type="presOf" srcId="{28775693-E8FF-4D00-8EEC-56FA009B465B}" destId="{71090142-9178-4C3C-8D33-D01EEA3A5511}" srcOrd="1" destOrd="0" presId="urn:microsoft.com/office/officeart/2005/8/layout/vList4"/>
    <dgm:cxn modelId="{134ED306-B789-4C69-AEE6-BC23F346EA2F}" type="presParOf" srcId="{C1CAE79B-DD53-49B8-880C-93CAAAF935F7}" destId="{4D004985-D835-4862-B80A-60E1A8B30A1F}" srcOrd="0" destOrd="0" presId="urn:microsoft.com/office/officeart/2005/8/layout/vList4"/>
    <dgm:cxn modelId="{9FF2343C-FDB8-46BB-88A6-F22FFA4C23C9}" type="presParOf" srcId="{4D004985-D835-4862-B80A-60E1A8B30A1F}" destId="{3793B141-23A6-4B5D-BB9F-BCAB07D87E7A}" srcOrd="0" destOrd="0" presId="urn:microsoft.com/office/officeart/2005/8/layout/vList4"/>
    <dgm:cxn modelId="{BEA2A239-183E-4822-BB86-6AF9536A9D91}" type="presParOf" srcId="{4D004985-D835-4862-B80A-60E1A8B30A1F}" destId="{9264D22F-1FAA-456D-8597-41860D452DBA}" srcOrd="1" destOrd="0" presId="urn:microsoft.com/office/officeart/2005/8/layout/vList4"/>
    <dgm:cxn modelId="{FF7B63AC-B2FD-445D-AE70-6EC06BDD031F}" type="presParOf" srcId="{4D004985-D835-4862-B80A-60E1A8B30A1F}" destId="{8215D471-28B8-470D-9E98-943FFC3BC32C}" srcOrd="2" destOrd="0" presId="urn:microsoft.com/office/officeart/2005/8/layout/vList4"/>
    <dgm:cxn modelId="{D6962A6E-3E3A-4020-BC3E-3600D3968248}" type="presParOf" srcId="{C1CAE79B-DD53-49B8-880C-93CAAAF935F7}" destId="{8D74EA87-12C7-496B-BE11-93E3B03BC78E}" srcOrd="1" destOrd="0" presId="urn:microsoft.com/office/officeart/2005/8/layout/vList4"/>
    <dgm:cxn modelId="{1F40D105-CDDB-40DD-AA71-4E9E601A26B7}" type="presParOf" srcId="{C1CAE79B-DD53-49B8-880C-93CAAAF935F7}" destId="{0CB96561-0BF8-452D-89F6-D9DDFDFF9C49}" srcOrd="2" destOrd="0" presId="urn:microsoft.com/office/officeart/2005/8/layout/vList4"/>
    <dgm:cxn modelId="{37DBF799-8F2F-42CC-8467-C332B31E790F}" type="presParOf" srcId="{0CB96561-0BF8-452D-89F6-D9DDFDFF9C49}" destId="{28F43CB3-8559-4A64-8302-D0B3CD81D6FA}" srcOrd="0" destOrd="0" presId="urn:microsoft.com/office/officeart/2005/8/layout/vList4"/>
    <dgm:cxn modelId="{38913FD9-3CD9-4B5D-96F1-A78F5E014C15}" type="presParOf" srcId="{0CB96561-0BF8-452D-89F6-D9DDFDFF9C49}" destId="{425D8981-9579-446F-AD8D-3B34F0E7E3B7}" srcOrd="1" destOrd="0" presId="urn:microsoft.com/office/officeart/2005/8/layout/vList4"/>
    <dgm:cxn modelId="{FB10C102-9C56-4147-81B7-5853F52E373B}" type="presParOf" srcId="{0CB96561-0BF8-452D-89F6-D9DDFDFF9C49}" destId="{59F38902-5870-4A2F-9250-9F45B08FD61E}" srcOrd="2" destOrd="0" presId="urn:microsoft.com/office/officeart/2005/8/layout/vList4"/>
    <dgm:cxn modelId="{98A3BD41-58A1-4F72-969F-62BE3EB840C9}" type="presParOf" srcId="{C1CAE79B-DD53-49B8-880C-93CAAAF935F7}" destId="{26D507B3-3D19-44BA-9942-C621A1675F6A}" srcOrd="3" destOrd="0" presId="urn:microsoft.com/office/officeart/2005/8/layout/vList4"/>
    <dgm:cxn modelId="{8F1825A2-F494-46A3-A4AD-D73E0CC0B509}" type="presParOf" srcId="{C1CAE79B-DD53-49B8-880C-93CAAAF935F7}" destId="{EFB58A9B-69F8-4740-BD9A-8E294FADEF51}" srcOrd="4" destOrd="0" presId="urn:microsoft.com/office/officeart/2005/8/layout/vList4"/>
    <dgm:cxn modelId="{26617D9D-5541-4538-A48C-D1F175024E54}" type="presParOf" srcId="{EFB58A9B-69F8-4740-BD9A-8E294FADEF51}" destId="{510D2E9A-5144-4BE9-B188-E4867A20F539}" srcOrd="0" destOrd="0" presId="urn:microsoft.com/office/officeart/2005/8/layout/vList4"/>
    <dgm:cxn modelId="{AAB335A4-6586-4B3C-BD5F-E8127C44F85C}" type="presParOf" srcId="{EFB58A9B-69F8-4740-BD9A-8E294FADEF51}" destId="{27F7C717-C2A8-413B-8FB4-33AF42477062}" srcOrd="1" destOrd="0" presId="urn:microsoft.com/office/officeart/2005/8/layout/vList4"/>
    <dgm:cxn modelId="{7DF24776-9582-41CB-B6AD-0F79F27AB50D}" type="presParOf" srcId="{EFB58A9B-69F8-4740-BD9A-8E294FADEF51}" destId="{71090142-9178-4C3C-8D33-D01EEA3A5511}" srcOrd="2" destOrd="0" presId="urn:microsoft.com/office/officeart/2005/8/layout/vList4"/>
    <dgm:cxn modelId="{44AB088D-0F2A-48EE-B4C4-B31FFFD436AD}" type="presParOf" srcId="{C1CAE79B-DD53-49B8-880C-93CAAAF935F7}" destId="{E57EAD14-988D-433C-AA4A-5D93FC79261A}" srcOrd="5" destOrd="0" presId="urn:microsoft.com/office/officeart/2005/8/layout/vList4"/>
    <dgm:cxn modelId="{5E81B6BD-966E-4DCF-A646-A13E6D598B2F}" type="presParOf" srcId="{C1CAE79B-DD53-49B8-880C-93CAAAF935F7}" destId="{012CE304-63FA-446F-A332-D2069DC5D399}" srcOrd="6" destOrd="0" presId="urn:microsoft.com/office/officeart/2005/8/layout/vList4"/>
    <dgm:cxn modelId="{570E7971-E799-4C30-BB1B-4F59F50D1F05}" type="presParOf" srcId="{012CE304-63FA-446F-A332-D2069DC5D399}" destId="{45B50796-AB48-43CE-B0B6-A392E058492E}" srcOrd="0" destOrd="0" presId="urn:microsoft.com/office/officeart/2005/8/layout/vList4"/>
    <dgm:cxn modelId="{7234198B-8322-47AF-8A39-44D51ABFC697}" type="presParOf" srcId="{012CE304-63FA-446F-A332-D2069DC5D399}" destId="{A1EE35A1-962A-46B1-91D5-464C7AD1BFDE}" srcOrd="1" destOrd="0" presId="urn:microsoft.com/office/officeart/2005/8/layout/vList4"/>
    <dgm:cxn modelId="{41F623C3-C922-44B3-B7FD-199D0C078F5C}" type="presParOf" srcId="{012CE304-63FA-446F-A332-D2069DC5D399}" destId="{3A239219-AD14-4AAC-A519-01F21B0130C6}" srcOrd="2" destOrd="0" presId="urn:microsoft.com/office/officeart/2005/8/layout/vList4"/>
    <dgm:cxn modelId="{5DC2A3ED-65D7-4435-8355-0DF0211A9542}" type="presParOf" srcId="{C1CAE79B-DD53-49B8-880C-93CAAAF935F7}" destId="{9C858454-2737-445F-933A-6B6FBE9B0575}" srcOrd="7" destOrd="0" presId="urn:microsoft.com/office/officeart/2005/8/layout/vList4"/>
    <dgm:cxn modelId="{834324B0-A955-4F5C-9997-9BA479BECB5D}" type="presParOf" srcId="{C1CAE79B-DD53-49B8-880C-93CAAAF935F7}" destId="{5C018A78-724E-40C4-ADF0-661B44F2880E}" srcOrd="8" destOrd="0" presId="urn:microsoft.com/office/officeart/2005/8/layout/vList4"/>
    <dgm:cxn modelId="{44E34D7C-75FD-459C-8774-24D54D023DD3}" type="presParOf" srcId="{5C018A78-724E-40C4-ADF0-661B44F2880E}" destId="{DAF42A91-9E9B-4448-846F-056BB861B887}" srcOrd="0" destOrd="0" presId="urn:microsoft.com/office/officeart/2005/8/layout/vList4"/>
    <dgm:cxn modelId="{BEA2C1A6-86E9-434C-AA23-9EAC24ADE6C2}" type="presParOf" srcId="{5C018A78-724E-40C4-ADF0-661B44F2880E}" destId="{80BD90B5-C53F-4484-9BFD-E63DD1D2EB97}" srcOrd="1" destOrd="0" presId="urn:microsoft.com/office/officeart/2005/8/layout/vList4"/>
    <dgm:cxn modelId="{241B858B-E3CA-486A-B70B-CC2683413F0E}" type="presParOf" srcId="{5C018A78-724E-40C4-ADF0-661B44F2880E}" destId="{03D111FE-E297-4174-A9C6-357FC29C4CAC}" srcOrd="2" destOrd="0" presId="urn:microsoft.com/office/officeart/2005/8/layout/vList4"/>
    <dgm:cxn modelId="{13D2797D-D969-4557-A190-F4A38062A6DA}" type="presParOf" srcId="{C1CAE79B-DD53-49B8-880C-93CAAAF935F7}" destId="{DE7411F5-0BF4-41D0-B84A-E7F6D3D01BA6}" srcOrd="9" destOrd="0" presId="urn:microsoft.com/office/officeart/2005/8/layout/vList4"/>
    <dgm:cxn modelId="{D519AECF-852C-4060-AFC5-0D44F714FAB9}" type="presParOf" srcId="{C1CAE79B-DD53-49B8-880C-93CAAAF935F7}" destId="{FC4C5CCA-2EB3-4091-90B0-11DDEC861213}" srcOrd="10" destOrd="0" presId="urn:microsoft.com/office/officeart/2005/8/layout/vList4"/>
    <dgm:cxn modelId="{C56FF8CA-B0DD-47B8-8558-36749DD2881A}" type="presParOf" srcId="{FC4C5CCA-2EB3-4091-90B0-11DDEC861213}" destId="{B3923F75-1E1C-446E-BBC7-3609932DCC1A}" srcOrd="0" destOrd="0" presId="urn:microsoft.com/office/officeart/2005/8/layout/vList4"/>
    <dgm:cxn modelId="{91B86F10-4354-4A85-9A4D-21C16C610434}" type="presParOf" srcId="{FC4C5CCA-2EB3-4091-90B0-11DDEC861213}" destId="{E21B683F-6345-465C-AA79-04B41C0BA639}" srcOrd="1" destOrd="0" presId="urn:microsoft.com/office/officeart/2005/8/layout/vList4"/>
    <dgm:cxn modelId="{1727AB02-A1F9-421B-B4F9-B08BB6AD0991}" type="presParOf" srcId="{FC4C5CCA-2EB3-4091-90B0-11DDEC861213}" destId="{4743E352-F29E-4059-B129-6FC315A161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4D4D8-2887-4D45-A61D-9E5A6589F8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CDD26-5DC2-4864-8605-1CF23FE6891D}">
      <dgm:prSet phldrT="[Text]" custT="1"/>
      <dgm:spPr/>
      <dgm:t>
        <a:bodyPr/>
        <a:lstStyle/>
        <a:p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Clubs to coordinate with Secretariat with provision of service projects images to place on District website and Mobile App.</a:t>
          </a:r>
        </a:p>
        <a:p>
          <a:endParaRPr lang="en-US" sz="1400" dirty="0"/>
        </a:p>
      </dgm:t>
    </dgm:pt>
    <dgm:pt modelId="{0D1A42CE-38F2-49E4-A780-E98328AC1800}" type="parTrans" cxnId="{67C00E11-71B3-4210-986C-57C18F92B3AD}">
      <dgm:prSet/>
      <dgm:spPr/>
      <dgm:t>
        <a:bodyPr/>
        <a:lstStyle/>
        <a:p>
          <a:endParaRPr lang="en-US"/>
        </a:p>
      </dgm:t>
    </dgm:pt>
    <dgm:pt modelId="{601B64B8-6C14-4EE9-83A3-26DFA99A0E49}" type="sibTrans" cxnId="{67C00E11-71B3-4210-986C-57C18F92B3AD}">
      <dgm:prSet/>
      <dgm:spPr/>
      <dgm:t>
        <a:bodyPr/>
        <a:lstStyle/>
        <a:p>
          <a:endParaRPr lang="en-US"/>
        </a:p>
      </dgm:t>
    </dgm:pt>
    <dgm:pt modelId="{0FF714D3-C664-494C-94F3-F2AC77A5022A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Clubs must promote the display of service projects in the media via media encounters.</a:t>
          </a:r>
          <a:endParaRPr lang="en-US" sz="1800" dirty="0"/>
        </a:p>
      </dgm:t>
    </dgm:pt>
    <dgm:pt modelId="{89C6D6F5-045C-4962-8936-4ECA47AC388A}" type="parTrans" cxnId="{A244338A-2AEB-4389-BE2C-B2417CF48B3C}">
      <dgm:prSet/>
      <dgm:spPr/>
      <dgm:t>
        <a:bodyPr/>
        <a:lstStyle/>
        <a:p>
          <a:endParaRPr lang="en-US"/>
        </a:p>
      </dgm:t>
    </dgm:pt>
    <dgm:pt modelId="{57CAB495-0641-45B0-A166-C345D8FDFB08}" type="sibTrans" cxnId="{A244338A-2AEB-4389-BE2C-B2417CF48B3C}">
      <dgm:prSet/>
      <dgm:spPr/>
      <dgm:t>
        <a:bodyPr/>
        <a:lstStyle/>
        <a:p>
          <a:endParaRPr lang="en-US"/>
        </a:p>
      </dgm:t>
    </dgm:pt>
    <dgm:pt modelId="{227726F5-01F7-4220-ABE9-3871C4FC7D55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PI chairs must attend training to be offered by the District – particularly to appreciate the exposure of PI tools available to Clubs</a:t>
          </a:r>
          <a:r>
            <a:rPr lang="en-US" sz="14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endParaRPr lang="en-US" sz="1400" dirty="0"/>
        </a:p>
      </dgm:t>
    </dgm:pt>
    <dgm:pt modelId="{FCB4441C-5574-4E37-84B4-B71592BD98FA}" type="parTrans" cxnId="{2954585D-BA3C-4ABA-A4C4-A1D1CBF0AA68}">
      <dgm:prSet/>
      <dgm:spPr/>
      <dgm:t>
        <a:bodyPr/>
        <a:lstStyle/>
        <a:p>
          <a:endParaRPr lang="en-US"/>
        </a:p>
      </dgm:t>
    </dgm:pt>
    <dgm:pt modelId="{18430332-FBA8-44E0-8E73-1B928385B7E4}" type="sibTrans" cxnId="{2954585D-BA3C-4ABA-A4C4-A1D1CBF0AA68}">
      <dgm:prSet/>
      <dgm:spPr/>
      <dgm:t>
        <a:bodyPr/>
        <a:lstStyle/>
        <a:p>
          <a:endParaRPr lang="en-US"/>
        </a:p>
      </dgm:t>
    </dgm:pt>
    <dgm:pt modelId="{3CFD39D9-AFC0-4C41-887C-7142B8ADCC42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Continue, reinforce </a:t>
          </a:r>
          <a:r>
            <a:rPr lang="en-US" sz="18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“People of Action” </a:t>
          </a:r>
          <a:r>
            <a: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campaigns</a:t>
          </a:r>
          <a:endParaRPr lang="en-US" sz="1800" dirty="0"/>
        </a:p>
      </dgm:t>
    </dgm:pt>
    <dgm:pt modelId="{5E56ECE2-85C6-4B5B-A08A-A39B4101FB33}" type="parTrans" cxnId="{A90EE530-CFF1-473A-B122-6EC84CE4313E}">
      <dgm:prSet/>
      <dgm:spPr/>
      <dgm:t>
        <a:bodyPr/>
        <a:lstStyle/>
        <a:p>
          <a:endParaRPr lang="en-US"/>
        </a:p>
      </dgm:t>
    </dgm:pt>
    <dgm:pt modelId="{A820C49F-D056-407B-BC5A-B5AD64C052C9}" type="sibTrans" cxnId="{A90EE530-CFF1-473A-B122-6EC84CE4313E}">
      <dgm:prSet/>
      <dgm:spPr/>
      <dgm:t>
        <a:bodyPr/>
        <a:lstStyle/>
        <a:p>
          <a:endParaRPr lang="en-US"/>
        </a:p>
      </dgm:t>
    </dgm:pt>
    <dgm:pt modelId="{2BD914D3-CB41-4FFC-B7F4-B92DB1F07086}" type="pres">
      <dgm:prSet presAssocID="{04F4D4D8-2887-4D45-A61D-9E5A6589F82D}" presName="Name0" presStyleCnt="0">
        <dgm:presLayoutVars>
          <dgm:chMax val="7"/>
          <dgm:chPref val="7"/>
          <dgm:dir/>
        </dgm:presLayoutVars>
      </dgm:prSet>
      <dgm:spPr/>
    </dgm:pt>
    <dgm:pt modelId="{12EE41D6-0029-4D15-AA1A-232947451BF9}" type="pres">
      <dgm:prSet presAssocID="{04F4D4D8-2887-4D45-A61D-9E5A6589F82D}" presName="Name1" presStyleCnt="0"/>
      <dgm:spPr/>
    </dgm:pt>
    <dgm:pt modelId="{5A1B4931-10EE-4331-8D9F-C62B290E4733}" type="pres">
      <dgm:prSet presAssocID="{04F4D4D8-2887-4D45-A61D-9E5A6589F82D}" presName="cycle" presStyleCnt="0"/>
      <dgm:spPr/>
    </dgm:pt>
    <dgm:pt modelId="{BBF88341-A215-4D47-A690-3C33E4FC6C90}" type="pres">
      <dgm:prSet presAssocID="{04F4D4D8-2887-4D45-A61D-9E5A6589F82D}" presName="srcNode" presStyleLbl="node1" presStyleIdx="0" presStyleCnt="4"/>
      <dgm:spPr/>
    </dgm:pt>
    <dgm:pt modelId="{4FEA2493-442C-4E0F-9F24-21456A3E8B6D}" type="pres">
      <dgm:prSet presAssocID="{04F4D4D8-2887-4D45-A61D-9E5A6589F82D}" presName="conn" presStyleLbl="parChTrans1D2" presStyleIdx="0" presStyleCnt="1"/>
      <dgm:spPr/>
    </dgm:pt>
    <dgm:pt modelId="{59B20218-42AB-477F-9CBB-2BAF5D61279A}" type="pres">
      <dgm:prSet presAssocID="{04F4D4D8-2887-4D45-A61D-9E5A6589F82D}" presName="extraNode" presStyleLbl="node1" presStyleIdx="0" presStyleCnt="4"/>
      <dgm:spPr/>
    </dgm:pt>
    <dgm:pt modelId="{F996772D-192D-4FFB-8882-63FA836B981E}" type="pres">
      <dgm:prSet presAssocID="{04F4D4D8-2887-4D45-A61D-9E5A6589F82D}" presName="dstNode" presStyleLbl="node1" presStyleIdx="0" presStyleCnt="4"/>
      <dgm:spPr/>
    </dgm:pt>
    <dgm:pt modelId="{7D0737DF-9AAB-4079-ACCE-611395393190}" type="pres">
      <dgm:prSet presAssocID="{CE9CDD26-5DC2-4864-8605-1CF23FE6891D}" presName="text_1" presStyleLbl="node1" presStyleIdx="0" presStyleCnt="4">
        <dgm:presLayoutVars>
          <dgm:bulletEnabled val="1"/>
        </dgm:presLayoutVars>
      </dgm:prSet>
      <dgm:spPr/>
    </dgm:pt>
    <dgm:pt modelId="{E57BECB0-279D-4811-941D-25A32D690AA3}" type="pres">
      <dgm:prSet presAssocID="{CE9CDD26-5DC2-4864-8605-1CF23FE6891D}" presName="accent_1" presStyleCnt="0"/>
      <dgm:spPr/>
    </dgm:pt>
    <dgm:pt modelId="{61CB2558-47B5-420C-B76C-80367C19F453}" type="pres">
      <dgm:prSet presAssocID="{CE9CDD26-5DC2-4864-8605-1CF23FE6891D}" presName="accentRepeatNode" presStyleLbl="solidFgAcc1" presStyleIdx="0" presStyleCnt="4"/>
      <dgm:spPr/>
    </dgm:pt>
    <dgm:pt modelId="{BBD74524-A806-4910-BCC0-DA3E21F70E68}" type="pres">
      <dgm:prSet presAssocID="{0FF714D3-C664-494C-94F3-F2AC77A5022A}" presName="text_2" presStyleLbl="node1" presStyleIdx="1" presStyleCnt="4">
        <dgm:presLayoutVars>
          <dgm:bulletEnabled val="1"/>
        </dgm:presLayoutVars>
      </dgm:prSet>
      <dgm:spPr/>
    </dgm:pt>
    <dgm:pt modelId="{CB0AF2CB-7314-4F5C-B4C5-5D4E3AECA1DC}" type="pres">
      <dgm:prSet presAssocID="{0FF714D3-C664-494C-94F3-F2AC77A5022A}" presName="accent_2" presStyleCnt="0"/>
      <dgm:spPr/>
    </dgm:pt>
    <dgm:pt modelId="{7FDD420C-F893-45A0-A7E0-3019776E0930}" type="pres">
      <dgm:prSet presAssocID="{0FF714D3-C664-494C-94F3-F2AC77A5022A}" presName="accentRepeatNode" presStyleLbl="solidFgAcc1" presStyleIdx="1" presStyleCnt="4"/>
      <dgm:spPr/>
    </dgm:pt>
    <dgm:pt modelId="{BE699431-BE99-44AD-BCED-21D14CE4BEAE}" type="pres">
      <dgm:prSet presAssocID="{227726F5-01F7-4220-ABE9-3871C4FC7D55}" presName="text_3" presStyleLbl="node1" presStyleIdx="2" presStyleCnt="4">
        <dgm:presLayoutVars>
          <dgm:bulletEnabled val="1"/>
        </dgm:presLayoutVars>
      </dgm:prSet>
      <dgm:spPr/>
    </dgm:pt>
    <dgm:pt modelId="{9EBBE685-CA7C-4527-A4FB-7F06E9ADA83F}" type="pres">
      <dgm:prSet presAssocID="{227726F5-01F7-4220-ABE9-3871C4FC7D55}" presName="accent_3" presStyleCnt="0"/>
      <dgm:spPr/>
    </dgm:pt>
    <dgm:pt modelId="{DDD445EA-E387-45FA-8966-137D91CDB59F}" type="pres">
      <dgm:prSet presAssocID="{227726F5-01F7-4220-ABE9-3871C4FC7D55}" presName="accentRepeatNode" presStyleLbl="solidFgAcc1" presStyleIdx="2" presStyleCnt="4"/>
      <dgm:spPr/>
    </dgm:pt>
    <dgm:pt modelId="{2EBEA632-9522-4446-9483-852D51E70502}" type="pres">
      <dgm:prSet presAssocID="{3CFD39D9-AFC0-4C41-887C-7142B8ADCC42}" presName="text_4" presStyleLbl="node1" presStyleIdx="3" presStyleCnt="4">
        <dgm:presLayoutVars>
          <dgm:bulletEnabled val="1"/>
        </dgm:presLayoutVars>
      </dgm:prSet>
      <dgm:spPr/>
    </dgm:pt>
    <dgm:pt modelId="{2A4E1CE0-D5DF-4FA6-9FBE-A2F70F97CF89}" type="pres">
      <dgm:prSet presAssocID="{3CFD39D9-AFC0-4C41-887C-7142B8ADCC42}" presName="accent_4" presStyleCnt="0"/>
      <dgm:spPr/>
    </dgm:pt>
    <dgm:pt modelId="{C35C7992-906E-47B9-B6A7-6E36BABFA04E}" type="pres">
      <dgm:prSet presAssocID="{3CFD39D9-AFC0-4C41-887C-7142B8ADCC42}" presName="accentRepeatNode" presStyleLbl="solidFgAcc1" presStyleIdx="3" presStyleCnt="4"/>
      <dgm:spPr/>
    </dgm:pt>
  </dgm:ptLst>
  <dgm:cxnLst>
    <dgm:cxn modelId="{67C00E11-71B3-4210-986C-57C18F92B3AD}" srcId="{04F4D4D8-2887-4D45-A61D-9E5A6589F82D}" destId="{CE9CDD26-5DC2-4864-8605-1CF23FE6891D}" srcOrd="0" destOrd="0" parTransId="{0D1A42CE-38F2-49E4-A780-E98328AC1800}" sibTransId="{601B64B8-6C14-4EE9-83A3-26DFA99A0E49}"/>
    <dgm:cxn modelId="{D7F7AB30-9A47-4BBC-8602-AD31A0D54E8A}" type="presOf" srcId="{CE9CDD26-5DC2-4864-8605-1CF23FE6891D}" destId="{7D0737DF-9AAB-4079-ACCE-611395393190}" srcOrd="0" destOrd="0" presId="urn:microsoft.com/office/officeart/2008/layout/VerticalCurvedList"/>
    <dgm:cxn modelId="{A90EE530-CFF1-473A-B122-6EC84CE4313E}" srcId="{04F4D4D8-2887-4D45-A61D-9E5A6589F82D}" destId="{3CFD39D9-AFC0-4C41-887C-7142B8ADCC42}" srcOrd="3" destOrd="0" parTransId="{5E56ECE2-85C6-4B5B-A08A-A39B4101FB33}" sibTransId="{A820C49F-D056-407B-BC5A-B5AD64C052C9}"/>
    <dgm:cxn modelId="{2954585D-BA3C-4ABA-A4C4-A1D1CBF0AA68}" srcId="{04F4D4D8-2887-4D45-A61D-9E5A6589F82D}" destId="{227726F5-01F7-4220-ABE9-3871C4FC7D55}" srcOrd="2" destOrd="0" parTransId="{FCB4441C-5574-4E37-84B4-B71592BD98FA}" sibTransId="{18430332-FBA8-44E0-8E73-1B928385B7E4}"/>
    <dgm:cxn modelId="{0F7E8E81-26E0-40BE-A545-96497EC5E71F}" type="presOf" srcId="{0FF714D3-C664-494C-94F3-F2AC77A5022A}" destId="{BBD74524-A806-4910-BCC0-DA3E21F70E68}" srcOrd="0" destOrd="0" presId="urn:microsoft.com/office/officeart/2008/layout/VerticalCurvedList"/>
    <dgm:cxn modelId="{C0E6E082-23B8-479E-9660-B93426E3F8A1}" type="presOf" srcId="{227726F5-01F7-4220-ABE9-3871C4FC7D55}" destId="{BE699431-BE99-44AD-BCED-21D14CE4BEAE}" srcOrd="0" destOrd="0" presId="urn:microsoft.com/office/officeart/2008/layout/VerticalCurvedList"/>
    <dgm:cxn modelId="{A244338A-2AEB-4389-BE2C-B2417CF48B3C}" srcId="{04F4D4D8-2887-4D45-A61D-9E5A6589F82D}" destId="{0FF714D3-C664-494C-94F3-F2AC77A5022A}" srcOrd="1" destOrd="0" parTransId="{89C6D6F5-045C-4962-8936-4ECA47AC388A}" sibTransId="{57CAB495-0641-45B0-A166-C345D8FDFB08}"/>
    <dgm:cxn modelId="{4CCD55A7-E136-4813-8D6B-E8CB0A37EA5B}" type="presOf" srcId="{3CFD39D9-AFC0-4C41-887C-7142B8ADCC42}" destId="{2EBEA632-9522-4446-9483-852D51E70502}" srcOrd="0" destOrd="0" presId="urn:microsoft.com/office/officeart/2008/layout/VerticalCurvedList"/>
    <dgm:cxn modelId="{949420B3-D72F-4063-B1F4-68182D6BA64A}" type="presOf" srcId="{601B64B8-6C14-4EE9-83A3-26DFA99A0E49}" destId="{4FEA2493-442C-4E0F-9F24-21456A3E8B6D}" srcOrd="0" destOrd="0" presId="urn:microsoft.com/office/officeart/2008/layout/VerticalCurvedList"/>
    <dgm:cxn modelId="{79A7F2D3-EA54-4F9E-8393-BE2B6155D4C1}" type="presOf" srcId="{04F4D4D8-2887-4D45-A61D-9E5A6589F82D}" destId="{2BD914D3-CB41-4FFC-B7F4-B92DB1F07086}" srcOrd="0" destOrd="0" presId="urn:microsoft.com/office/officeart/2008/layout/VerticalCurvedList"/>
    <dgm:cxn modelId="{5FB3B044-DD1E-43DD-B66F-04C5A3B8D1D6}" type="presParOf" srcId="{2BD914D3-CB41-4FFC-B7F4-B92DB1F07086}" destId="{12EE41D6-0029-4D15-AA1A-232947451BF9}" srcOrd="0" destOrd="0" presId="urn:microsoft.com/office/officeart/2008/layout/VerticalCurvedList"/>
    <dgm:cxn modelId="{78D0BBFC-1624-4B15-859F-1F80069D4C1B}" type="presParOf" srcId="{12EE41D6-0029-4D15-AA1A-232947451BF9}" destId="{5A1B4931-10EE-4331-8D9F-C62B290E4733}" srcOrd="0" destOrd="0" presId="urn:microsoft.com/office/officeart/2008/layout/VerticalCurvedList"/>
    <dgm:cxn modelId="{8C2606E1-CC6E-4498-ABF1-AE4982E8620B}" type="presParOf" srcId="{5A1B4931-10EE-4331-8D9F-C62B290E4733}" destId="{BBF88341-A215-4D47-A690-3C33E4FC6C90}" srcOrd="0" destOrd="0" presId="urn:microsoft.com/office/officeart/2008/layout/VerticalCurvedList"/>
    <dgm:cxn modelId="{D3CFBC66-5650-4438-A35D-EA2EA2520CEF}" type="presParOf" srcId="{5A1B4931-10EE-4331-8D9F-C62B290E4733}" destId="{4FEA2493-442C-4E0F-9F24-21456A3E8B6D}" srcOrd="1" destOrd="0" presId="urn:microsoft.com/office/officeart/2008/layout/VerticalCurvedList"/>
    <dgm:cxn modelId="{EB6ECF86-CB89-478C-8D0B-DFDD940FE36A}" type="presParOf" srcId="{5A1B4931-10EE-4331-8D9F-C62B290E4733}" destId="{59B20218-42AB-477F-9CBB-2BAF5D61279A}" srcOrd="2" destOrd="0" presId="urn:microsoft.com/office/officeart/2008/layout/VerticalCurvedList"/>
    <dgm:cxn modelId="{105F9BDA-B08F-44DA-93D3-5B3EC0D42C8F}" type="presParOf" srcId="{5A1B4931-10EE-4331-8D9F-C62B290E4733}" destId="{F996772D-192D-4FFB-8882-63FA836B981E}" srcOrd="3" destOrd="0" presId="urn:microsoft.com/office/officeart/2008/layout/VerticalCurvedList"/>
    <dgm:cxn modelId="{AD88D950-8699-4559-9C30-24BDA66A9480}" type="presParOf" srcId="{12EE41D6-0029-4D15-AA1A-232947451BF9}" destId="{7D0737DF-9AAB-4079-ACCE-611395393190}" srcOrd="1" destOrd="0" presId="urn:microsoft.com/office/officeart/2008/layout/VerticalCurvedList"/>
    <dgm:cxn modelId="{091F3269-A8BD-4031-A97F-9EB3D462B5CD}" type="presParOf" srcId="{12EE41D6-0029-4D15-AA1A-232947451BF9}" destId="{E57BECB0-279D-4811-941D-25A32D690AA3}" srcOrd="2" destOrd="0" presId="urn:microsoft.com/office/officeart/2008/layout/VerticalCurvedList"/>
    <dgm:cxn modelId="{C43C7B71-4F1D-4DF7-BA40-CCDD702833D2}" type="presParOf" srcId="{E57BECB0-279D-4811-941D-25A32D690AA3}" destId="{61CB2558-47B5-420C-B76C-80367C19F453}" srcOrd="0" destOrd="0" presId="urn:microsoft.com/office/officeart/2008/layout/VerticalCurvedList"/>
    <dgm:cxn modelId="{DB82F2FA-7B6D-48C9-8FD4-C4016F137378}" type="presParOf" srcId="{12EE41D6-0029-4D15-AA1A-232947451BF9}" destId="{BBD74524-A806-4910-BCC0-DA3E21F70E68}" srcOrd="3" destOrd="0" presId="urn:microsoft.com/office/officeart/2008/layout/VerticalCurvedList"/>
    <dgm:cxn modelId="{93585C3E-DA0D-45A5-A528-3F4D12DA3BB9}" type="presParOf" srcId="{12EE41D6-0029-4D15-AA1A-232947451BF9}" destId="{CB0AF2CB-7314-4F5C-B4C5-5D4E3AECA1DC}" srcOrd="4" destOrd="0" presId="urn:microsoft.com/office/officeart/2008/layout/VerticalCurvedList"/>
    <dgm:cxn modelId="{693A2995-5A21-428B-BCFC-1B19586B9A78}" type="presParOf" srcId="{CB0AF2CB-7314-4F5C-B4C5-5D4E3AECA1DC}" destId="{7FDD420C-F893-45A0-A7E0-3019776E0930}" srcOrd="0" destOrd="0" presId="urn:microsoft.com/office/officeart/2008/layout/VerticalCurvedList"/>
    <dgm:cxn modelId="{0EACF567-BB7D-4452-A490-989044567E6F}" type="presParOf" srcId="{12EE41D6-0029-4D15-AA1A-232947451BF9}" destId="{BE699431-BE99-44AD-BCED-21D14CE4BEAE}" srcOrd="5" destOrd="0" presId="urn:microsoft.com/office/officeart/2008/layout/VerticalCurvedList"/>
    <dgm:cxn modelId="{C7C70E50-9AE7-4AA4-9777-CD59159E2E60}" type="presParOf" srcId="{12EE41D6-0029-4D15-AA1A-232947451BF9}" destId="{9EBBE685-CA7C-4527-A4FB-7F06E9ADA83F}" srcOrd="6" destOrd="0" presId="urn:microsoft.com/office/officeart/2008/layout/VerticalCurvedList"/>
    <dgm:cxn modelId="{77BAFF40-294A-49C4-8A6F-64700E2E71F6}" type="presParOf" srcId="{9EBBE685-CA7C-4527-A4FB-7F06E9ADA83F}" destId="{DDD445EA-E387-45FA-8966-137D91CDB59F}" srcOrd="0" destOrd="0" presId="urn:microsoft.com/office/officeart/2008/layout/VerticalCurvedList"/>
    <dgm:cxn modelId="{5509307D-711E-433E-983D-9FB9208C9976}" type="presParOf" srcId="{12EE41D6-0029-4D15-AA1A-232947451BF9}" destId="{2EBEA632-9522-4446-9483-852D51E70502}" srcOrd="7" destOrd="0" presId="urn:microsoft.com/office/officeart/2008/layout/VerticalCurvedList"/>
    <dgm:cxn modelId="{5910681D-C02E-4508-8150-3F1462FCD9B2}" type="presParOf" srcId="{12EE41D6-0029-4D15-AA1A-232947451BF9}" destId="{2A4E1CE0-D5DF-4FA6-9FBE-A2F70F97CF89}" srcOrd="8" destOrd="0" presId="urn:microsoft.com/office/officeart/2008/layout/VerticalCurvedList"/>
    <dgm:cxn modelId="{88031C64-53CD-4109-9CE3-80D9DF388DF2}" type="presParOf" srcId="{2A4E1CE0-D5DF-4FA6-9FBE-A2F70F97CF89}" destId="{C35C7992-906E-47B9-B6A7-6E36BABFA0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F4D4D8-2887-4D45-A61D-9E5A6589F8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CDD26-5DC2-4864-8605-1CF23FE6891D}">
      <dgm:prSet phldrT="[Text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Collection of Clubs must promote and complete (a) visible Rotary image(s) in each Regional Capital.</a:t>
          </a:r>
          <a:endParaRPr lang="en-US" sz="1400" dirty="0"/>
        </a:p>
      </dgm:t>
    </dgm:pt>
    <dgm:pt modelId="{0D1A42CE-38F2-49E4-A780-E98328AC1800}" type="parTrans" cxnId="{67C00E11-71B3-4210-986C-57C18F92B3AD}">
      <dgm:prSet/>
      <dgm:spPr/>
      <dgm:t>
        <a:bodyPr/>
        <a:lstStyle/>
        <a:p>
          <a:endParaRPr lang="en-US"/>
        </a:p>
      </dgm:t>
    </dgm:pt>
    <dgm:pt modelId="{601B64B8-6C14-4EE9-83A3-26DFA99A0E49}" type="sibTrans" cxnId="{67C00E11-71B3-4210-986C-57C18F92B3AD}">
      <dgm:prSet/>
      <dgm:spPr/>
      <dgm:t>
        <a:bodyPr/>
        <a:lstStyle/>
        <a:p>
          <a:endParaRPr lang="en-US"/>
        </a:p>
      </dgm:t>
    </dgm:pt>
    <dgm:pt modelId="{0FF714D3-C664-494C-94F3-F2AC77A5022A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Promote the use of:</a:t>
          </a:r>
        </a:p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New District Mobile App</a:t>
          </a:r>
        </a:p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Enhanced District Website.</a:t>
          </a:r>
          <a:endParaRPr lang="en-US" sz="2400" dirty="0"/>
        </a:p>
      </dgm:t>
    </dgm:pt>
    <dgm:pt modelId="{89C6D6F5-045C-4962-8936-4ECA47AC388A}" type="parTrans" cxnId="{A244338A-2AEB-4389-BE2C-B2417CF48B3C}">
      <dgm:prSet/>
      <dgm:spPr/>
      <dgm:t>
        <a:bodyPr/>
        <a:lstStyle/>
        <a:p>
          <a:endParaRPr lang="en-US"/>
        </a:p>
      </dgm:t>
    </dgm:pt>
    <dgm:pt modelId="{57CAB495-0641-45B0-A166-C345D8FDFB08}" type="sibTrans" cxnId="{A244338A-2AEB-4389-BE2C-B2417CF48B3C}">
      <dgm:prSet/>
      <dgm:spPr/>
      <dgm:t>
        <a:bodyPr/>
        <a:lstStyle/>
        <a:p>
          <a:endParaRPr lang="en-US"/>
        </a:p>
      </dgm:t>
    </dgm:pt>
    <dgm:pt modelId="{227726F5-01F7-4220-ABE9-3871C4FC7D55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Promote the use of online branding tools</a:t>
          </a:r>
          <a:endParaRPr lang="en-US" sz="1800" dirty="0">
            <a:effectLst/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endParaRPr lang="en-US" sz="1400" dirty="0"/>
        </a:p>
      </dgm:t>
    </dgm:pt>
    <dgm:pt modelId="{FCB4441C-5574-4E37-84B4-B71592BD98FA}" type="parTrans" cxnId="{2954585D-BA3C-4ABA-A4C4-A1D1CBF0AA68}">
      <dgm:prSet/>
      <dgm:spPr/>
      <dgm:t>
        <a:bodyPr/>
        <a:lstStyle/>
        <a:p>
          <a:endParaRPr lang="en-US"/>
        </a:p>
      </dgm:t>
    </dgm:pt>
    <dgm:pt modelId="{18430332-FBA8-44E0-8E73-1B928385B7E4}" type="sibTrans" cxnId="{2954585D-BA3C-4ABA-A4C4-A1D1CBF0AA68}">
      <dgm:prSet/>
      <dgm:spPr/>
      <dgm:t>
        <a:bodyPr/>
        <a:lstStyle/>
        <a:p>
          <a:endParaRPr lang="en-US"/>
        </a:p>
      </dgm:t>
    </dgm:pt>
    <dgm:pt modelId="{2BD914D3-CB41-4FFC-B7F4-B92DB1F07086}" type="pres">
      <dgm:prSet presAssocID="{04F4D4D8-2887-4D45-A61D-9E5A6589F82D}" presName="Name0" presStyleCnt="0">
        <dgm:presLayoutVars>
          <dgm:chMax val="7"/>
          <dgm:chPref val="7"/>
          <dgm:dir/>
        </dgm:presLayoutVars>
      </dgm:prSet>
      <dgm:spPr/>
    </dgm:pt>
    <dgm:pt modelId="{12EE41D6-0029-4D15-AA1A-232947451BF9}" type="pres">
      <dgm:prSet presAssocID="{04F4D4D8-2887-4D45-A61D-9E5A6589F82D}" presName="Name1" presStyleCnt="0"/>
      <dgm:spPr/>
    </dgm:pt>
    <dgm:pt modelId="{5A1B4931-10EE-4331-8D9F-C62B290E4733}" type="pres">
      <dgm:prSet presAssocID="{04F4D4D8-2887-4D45-A61D-9E5A6589F82D}" presName="cycle" presStyleCnt="0"/>
      <dgm:spPr/>
    </dgm:pt>
    <dgm:pt modelId="{BBF88341-A215-4D47-A690-3C33E4FC6C90}" type="pres">
      <dgm:prSet presAssocID="{04F4D4D8-2887-4D45-A61D-9E5A6589F82D}" presName="srcNode" presStyleLbl="node1" presStyleIdx="0" presStyleCnt="3"/>
      <dgm:spPr/>
    </dgm:pt>
    <dgm:pt modelId="{4FEA2493-442C-4E0F-9F24-21456A3E8B6D}" type="pres">
      <dgm:prSet presAssocID="{04F4D4D8-2887-4D45-A61D-9E5A6589F82D}" presName="conn" presStyleLbl="parChTrans1D2" presStyleIdx="0" presStyleCnt="1"/>
      <dgm:spPr/>
    </dgm:pt>
    <dgm:pt modelId="{59B20218-42AB-477F-9CBB-2BAF5D61279A}" type="pres">
      <dgm:prSet presAssocID="{04F4D4D8-2887-4D45-A61D-9E5A6589F82D}" presName="extraNode" presStyleLbl="node1" presStyleIdx="0" presStyleCnt="3"/>
      <dgm:spPr/>
    </dgm:pt>
    <dgm:pt modelId="{F996772D-192D-4FFB-8882-63FA836B981E}" type="pres">
      <dgm:prSet presAssocID="{04F4D4D8-2887-4D45-A61D-9E5A6589F82D}" presName="dstNode" presStyleLbl="node1" presStyleIdx="0" presStyleCnt="3"/>
      <dgm:spPr/>
    </dgm:pt>
    <dgm:pt modelId="{7D0737DF-9AAB-4079-ACCE-611395393190}" type="pres">
      <dgm:prSet presAssocID="{CE9CDD26-5DC2-4864-8605-1CF23FE6891D}" presName="text_1" presStyleLbl="node1" presStyleIdx="0" presStyleCnt="3">
        <dgm:presLayoutVars>
          <dgm:bulletEnabled val="1"/>
        </dgm:presLayoutVars>
      </dgm:prSet>
      <dgm:spPr/>
    </dgm:pt>
    <dgm:pt modelId="{E57BECB0-279D-4811-941D-25A32D690AA3}" type="pres">
      <dgm:prSet presAssocID="{CE9CDD26-5DC2-4864-8605-1CF23FE6891D}" presName="accent_1" presStyleCnt="0"/>
      <dgm:spPr/>
    </dgm:pt>
    <dgm:pt modelId="{61CB2558-47B5-420C-B76C-80367C19F453}" type="pres">
      <dgm:prSet presAssocID="{CE9CDD26-5DC2-4864-8605-1CF23FE6891D}" presName="accentRepeatNode" presStyleLbl="solidFgAcc1" presStyleIdx="0" presStyleCnt="3"/>
      <dgm:spPr/>
    </dgm:pt>
    <dgm:pt modelId="{BBD74524-A806-4910-BCC0-DA3E21F70E68}" type="pres">
      <dgm:prSet presAssocID="{0FF714D3-C664-494C-94F3-F2AC77A5022A}" presName="text_2" presStyleLbl="node1" presStyleIdx="1" presStyleCnt="3">
        <dgm:presLayoutVars>
          <dgm:bulletEnabled val="1"/>
        </dgm:presLayoutVars>
      </dgm:prSet>
      <dgm:spPr/>
    </dgm:pt>
    <dgm:pt modelId="{CB0AF2CB-7314-4F5C-B4C5-5D4E3AECA1DC}" type="pres">
      <dgm:prSet presAssocID="{0FF714D3-C664-494C-94F3-F2AC77A5022A}" presName="accent_2" presStyleCnt="0"/>
      <dgm:spPr/>
    </dgm:pt>
    <dgm:pt modelId="{7FDD420C-F893-45A0-A7E0-3019776E0930}" type="pres">
      <dgm:prSet presAssocID="{0FF714D3-C664-494C-94F3-F2AC77A5022A}" presName="accentRepeatNode" presStyleLbl="solidFgAcc1" presStyleIdx="1" presStyleCnt="3"/>
      <dgm:spPr/>
    </dgm:pt>
    <dgm:pt modelId="{BE699431-BE99-44AD-BCED-21D14CE4BEAE}" type="pres">
      <dgm:prSet presAssocID="{227726F5-01F7-4220-ABE9-3871C4FC7D55}" presName="text_3" presStyleLbl="node1" presStyleIdx="2" presStyleCnt="3">
        <dgm:presLayoutVars>
          <dgm:bulletEnabled val="1"/>
        </dgm:presLayoutVars>
      </dgm:prSet>
      <dgm:spPr/>
    </dgm:pt>
    <dgm:pt modelId="{9EBBE685-CA7C-4527-A4FB-7F06E9ADA83F}" type="pres">
      <dgm:prSet presAssocID="{227726F5-01F7-4220-ABE9-3871C4FC7D55}" presName="accent_3" presStyleCnt="0"/>
      <dgm:spPr/>
    </dgm:pt>
    <dgm:pt modelId="{DDD445EA-E387-45FA-8966-137D91CDB59F}" type="pres">
      <dgm:prSet presAssocID="{227726F5-01F7-4220-ABE9-3871C4FC7D55}" presName="accentRepeatNode" presStyleLbl="solidFgAcc1" presStyleIdx="2" presStyleCnt="3"/>
      <dgm:spPr/>
    </dgm:pt>
  </dgm:ptLst>
  <dgm:cxnLst>
    <dgm:cxn modelId="{67C00E11-71B3-4210-986C-57C18F92B3AD}" srcId="{04F4D4D8-2887-4D45-A61D-9E5A6589F82D}" destId="{CE9CDD26-5DC2-4864-8605-1CF23FE6891D}" srcOrd="0" destOrd="0" parTransId="{0D1A42CE-38F2-49E4-A780-E98328AC1800}" sibTransId="{601B64B8-6C14-4EE9-83A3-26DFA99A0E49}"/>
    <dgm:cxn modelId="{D30C4819-8714-44CD-B79B-6219792BC090}" type="presOf" srcId="{0FF714D3-C664-494C-94F3-F2AC77A5022A}" destId="{BBD74524-A806-4910-BCC0-DA3E21F70E68}" srcOrd="0" destOrd="0" presId="urn:microsoft.com/office/officeart/2008/layout/VerticalCurvedList"/>
    <dgm:cxn modelId="{0CC4A525-7990-4772-A803-37EA7F8E32E7}" type="presOf" srcId="{601B64B8-6C14-4EE9-83A3-26DFA99A0E49}" destId="{4FEA2493-442C-4E0F-9F24-21456A3E8B6D}" srcOrd="0" destOrd="0" presId="urn:microsoft.com/office/officeart/2008/layout/VerticalCurvedList"/>
    <dgm:cxn modelId="{2954585D-BA3C-4ABA-A4C4-A1D1CBF0AA68}" srcId="{04F4D4D8-2887-4D45-A61D-9E5A6589F82D}" destId="{227726F5-01F7-4220-ABE9-3871C4FC7D55}" srcOrd="2" destOrd="0" parTransId="{FCB4441C-5574-4E37-84B4-B71592BD98FA}" sibTransId="{18430332-FBA8-44E0-8E73-1B928385B7E4}"/>
    <dgm:cxn modelId="{A244338A-2AEB-4389-BE2C-B2417CF48B3C}" srcId="{04F4D4D8-2887-4D45-A61D-9E5A6589F82D}" destId="{0FF714D3-C664-494C-94F3-F2AC77A5022A}" srcOrd="1" destOrd="0" parTransId="{89C6D6F5-045C-4962-8936-4ECA47AC388A}" sibTransId="{57CAB495-0641-45B0-A166-C345D8FDFB08}"/>
    <dgm:cxn modelId="{0220ADE7-8A91-4AEF-9998-8C158BEDF931}" type="presOf" srcId="{227726F5-01F7-4220-ABE9-3871C4FC7D55}" destId="{BE699431-BE99-44AD-BCED-21D14CE4BEAE}" srcOrd="0" destOrd="0" presId="urn:microsoft.com/office/officeart/2008/layout/VerticalCurvedList"/>
    <dgm:cxn modelId="{15B79CF1-98BB-4D46-9815-D3898C502751}" type="presOf" srcId="{CE9CDD26-5DC2-4864-8605-1CF23FE6891D}" destId="{7D0737DF-9AAB-4079-ACCE-611395393190}" srcOrd="0" destOrd="0" presId="urn:microsoft.com/office/officeart/2008/layout/VerticalCurvedList"/>
    <dgm:cxn modelId="{8E1C5BF2-CC41-4353-9B54-CEE781245198}" type="presOf" srcId="{04F4D4D8-2887-4D45-A61D-9E5A6589F82D}" destId="{2BD914D3-CB41-4FFC-B7F4-B92DB1F07086}" srcOrd="0" destOrd="0" presId="urn:microsoft.com/office/officeart/2008/layout/VerticalCurvedList"/>
    <dgm:cxn modelId="{A741BECF-3587-4208-9322-7D6ED34C45EF}" type="presParOf" srcId="{2BD914D3-CB41-4FFC-B7F4-B92DB1F07086}" destId="{12EE41D6-0029-4D15-AA1A-232947451BF9}" srcOrd="0" destOrd="0" presId="urn:microsoft.com/office/officeart/2008/layout/VerticalCurvedList"/>
    <dgm:cxn modelId="{F6132526-4FB7-41D1-9F42-B51D2E787D19}" type="presParOf" srcId="{12EE41D6-0029-4D15-AA1A-232947451BF9}" destId="{5A1B4931-10EE-4331-8D9F-C62B290E4733}" srcOrd="0" destOrd="0" presId="urn:microsoft.com/office/officeart/2008/layout/VerticalCurvedList"/>
    <dgm:cxn modelId="{03D07EF7-8944-49F8-A0EC-D73E0B5B3560}" type="presParOf" srcId="{5A1B4931-10EE-4331-8D9F-C62B290E4733}" destId="{BBF88341-A215-4D47-A690-3C33E4FC6C90}" srcOrd="0" destOrd="0" presId="urn:microsoft.com/office/officeart/2008/layout/VerticalCurvedList"/>
    <dgm:cxn modelId="{93C5F59C-BE6D-4D54-B804-462CB3F51EF5}" type="presParOf" srcId="{5A1B4931-10EE-4331-8D9F-C62B290E4733}" destId="{4FEA2493-442C-4E0F-9F24-21456A3E8B6D}" srcOrd="1" destOrd="0" presId="urn:microsoft.com/office/officeart/2008/layout/VerticalCurvedList"/>
    <dgm:cxn modelId="{EA3F296D-192B-4032-866B-4E09A4C88F37}" type="presParOf" srcId="{5A1B4931-10EE-4331-8D9F-C62B290E4733}" destId="{59B20218-42AB-477F-9CBB-2BAF5D61279A}" srcOrd="2" destOrd="0" presId="urn:microsoft.com/office/officeart/2008/layout/VerticalCurvedList"/>
    <dgm:cxn modelId="{5DA7AEED-C0BB-4952-A353-215C261A0A79}" type="presParOf" srcId="{5A1B4931-10EE-4331-8D9F-C62B290E4733}" destId="{F996772D-192D-4FFB-8882-63FA836B981E}" srcOrd="3" destOrd="0" presId="urn:microsoft.com/office/officeart/2008/layout/VerticalCurvedList"/>
    <dgm:cxn modelId="{4EE7AEF5-8F5E-46F5-9F47-FF20BD52CE83}" type="presParOf" srcId="{12EE41D6-0029-4D15-AA1A-232947451BF9}" destId="{7D0737DF-9AAB-4079-ACCE-611395393190}" srcOrd="1" destOrd="0" presId="urn:microsoft.com/office/officeart/2008/layout/VerticalCurvedList"/>
    <dgm:cxn modelId="{11B5C226-0AEF-41B2-83FA-971635BC4F0D}" type="presParOf" srcId="{12EE41D6-0029-4D15-AA1A-232947451BF9}" destId="{E57BECB0-279D-4811-941D-25A32D690AA3}" srcOrd="2" destOrd="0" presId="urn:microsoft.com/office/officeart/2008/layout/VerticalCurvedList"/>
    <dgm:cxn modelId="{EA0EF302-CC5F-417A-9304-A1F397E5D962}" type="presParOf" srcId="{E57BECB0-279D-4811-941D-25A32D690AA3}" destId="{61CB2558-47B5-420C-B76C-80367C19F453}" srcOrd="0" destOrd="0" presId="urn:microsoft.com/office/officeart/2008/layout/VerticalCurvedList"/>
    <dgm:cxn modelId="{D69443F9-5CE8-475A-806F-B0F32DBE1D32}" type="presParOf" srcId="{12EE41D6-0029-4D15-AA1A-232947451BF9}" destId="{BBD74524-A806-4910-BCC0-DA3E21F70E68}" srcOrd="3" destOrd="0" presId="urn:microsoft.com/office/officeart/2008/layout/VerticalCurvedList"/>
    <dgm:cxn modelId="{1C3AC04D-D87F-44A7-8FB2-576E603E2740}" type="presParOf" srcId="{12EE41D6-0029-4D15-AA1A-232947451BF9}" destId="{CB0AF2CB-7314-4F5C-B4C5-5D4E3AECA1DC}" srcOrd="4" destOrd="0" presId="urn:microsoft.com/office/officeart/2008/layout/VerticalCurvedList"/>
    <dgm:cxn modelId="{EBE20924-E98D-4C9C-A43B-86D1083E7697}" type="presParOf" srcId="{CB0AF2CB-7314-4F5C-B4C5-5D4E3AECA1DC}" destId="{7FDD420C-F893-45A0-A7E0-3019776E0930}" srcOrd="0" destOrd="0" presId="urn:microsoft.com/office/officeart/2008/layout/VerticalCurvedList"/>
    <dgm:cxn modelId="{BB1DC63D-E1D5-4AAE-86F0-894C8BB68796}" type="presParOf" srcId="{12EE41D6-0029-4D15-AA1A-232947451BF9}" destId="{BE699431-BE99-44AD-BCED-21D14CE4BEAE}" srcOrd="5" destOrd="0" presId="urn:microsoft.com/office/officeart/2008/layout/VerticalCurvedList"/>
    <dgm:cxn modelId="{30887531-0D4D-4A54-9A5F-25B43E30D42B}" type="presParOf" srcId="{12EE41D6-0029-4D15-AA1A-232947451BF9}" destId="{9EBBE685-CA7C-4527-A4FB-7F06E9ADA83F}" srcOrd="6" destOrd="0" presId="urn:microsoft.com/office/officeart/2008/layout/VerticalCurvedList"/>
    <dgm:cxn modelId="{8C69A5EE-7151-4857-A74D-B548941F1FAF}" type="presParOf" srcId="{9EBBE685-CA7C-4527-A4FB-7F06E9ADA83F}" destId="{DDD445EA-E387-45FA-8966-137D91CDB5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A3C4B2-C9CE-481C-8D8D-3B49A7078882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4111DEA8-183D-4010-AAF1-A667ADA39E7B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Does the project have a clear goal and measurable outcomes?</a:t>
          </a:r>
        </a:p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endParaRPr lang="en-US" sz="1200" dirty="0"/>
        </a:p>
      </dgm:t>
    </dgm:pt>
    <dgm:pt modelId="{04034812-881D-435B-8537-57AA22561D6C}" type="parTrans" cxnId="{D67F7F3C-5506-4D39-8B17-1BFF42B57B84}">
      <dgm:prSet/>
      <dgm:spPr/>
      <dgm:t>
        <a:bodyPr/>
        <a:lstStyle/>
        <a:p>
          <a:endParaRPr lang="en-US"/>
        </a:p>
      </dgm:t>
    </dgm:pt>
    <dgm:pt modelId="{50A3E45F-0784-4705-9DF2-913021BC0533}" type="sibTrans" cxnId="{D67F7F3C-5506-4D39-8B17-1BFF42B57B84}">
      <dgm:prSet/>
      <dgm:spPr/>
      <dgm:t>
        <a:bodyPr/>
        <a:lstStyle/>
        <a:p>
          <a:endParaRPr lang="en-US"/>
        </a:p>
      </dgm:t>
    </dgm:pt>
    <dgm:pt modelId="{040E63AD-5ACD-4337-85B7-F48D9924D16C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Why does, the project or </a:t>
          </a:r>
          <a:r>
            <a:rPr lang="en-US" sz="1800" dirty="0" err="1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programme</a:t>
          </a:r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work?</a:t>
          </a:r>
          <a:endParaRPr lang="en-US" sz="1800" dirty="0"/>
        </a:p>
      </dgm:t>
    </dgm:pt>
    <dgm:pt modelId="{53D23BF4-A257-429D-9429-0AB588688F0D}" type="parTrans" cxnId="{E48D198A-A23C-4DE8-B9F8-98FA1032B397}">
      <dgm:prSet/>
      <dgm:spPr/>
      <dgm:t>
        <a:bodyPr/>
        <a:lstStyle/>
        <a:p>
          <a:endParaRPr lang="en-US"/>
        </a:p>
      </dgm:t>
    </dgm:pt>
    <dgm:pt modelId="{7D004132-D28E-43FB-BBF2-7EEB98EF6AAB}" type="sibTrans" cxnId="{E48D198A-A23C-4DE8-B9F8-98FA1032B397}">
      <dgm:prSet/>
      <dgm:spPr/>
      <dgm:t>
        <a:bodyPr/>
        <a:lstStyle/>
        <a:p>
          <a:endParaRPr lang="en-US"/>
        </a:p>
      </dgm:t>
    </dgm:pt>
    <dgm:pt modelId="{58605EC0-01BB-40F4-B174-39B088541392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Is the project relevant to many communities? Is it adaptable to different settings?</a:t>
          </a:r>
          <a:endParaRPr lang="en-US" sz="1800" dirty="0"/>
        </a:p>
      </dgm:t>
    </dgm:pt>
    <dgm:pt modelId="{25F74302-5FB9-4793-B33D-09ACB006FF24}" type="parTrans" cxnId="{54B0A0C1-219B-4871-AAB7-4421CFC0FFE4}">
      <dgm:prSet/>
      <dgm:spPr/>
      <dgm:t>
        <a:bodyPr/>
        <a:lstStyle/>
        <a:p>
          <a:endParaRPr lang="en-US"/>
        </a:p>
      </dgm:t>
    </dgm:pt>
    <dgm:pt modelId="{EB9673F4-9A42-44C3-B44D-61D66A51110F}" type="sibTrans" cxnId="{54B0A0C1-219B-4871-AAB7-4421CFC0FFE4}">
      <dgm:prSet/>
      <dgm:spPr/>
      <dgm:t>
        <a:bodyPr/>
        <a:lstStyle/>
        <a:p>
          <a:endParaRPr lang="en-US"/>
        </a:p>
      </dgm:t>
    </dgm:pt>
    <dgm:pt modelId="{0A378605-7702-4195-BF64-1BBA141ADD35}">
      <dgm:prSet custT="1"/>
      <dgm:spPr/>
      <dgm:t>
        <a:bodyPr/>
        <a:lstStyle/>
        <a:p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What elements are essential, and What is optional but useful?</a:t>
          </a:r>
        </a:p>
      </dgm:t>
    </dgm:pt>
    <dgm:pt modelId="{D846D7EB-1A39-41E5-9D79-B164C07C0817}" type="parTrans" cxnId="{0599A1C5-1BFA-4399-94FD-C4191F2C0C48}">
      <dgm:prSet/>
      <dgm:spPr/>
      <dgm:t>
        <a:bodyPr/>
        <a:lstStyle/>
        <a:p>
          <a:endParaRPr lang="en-US"/>
        </a:p>
      </dgm:t>
    </dgm:pt>
    <dgm:pt modelId="{B58FC9A3-A030-4D5A-9207-C7D23E4B8201}" type="sibTrans" cxnId="{0599A1C5-1BFA-4399-94FD-C4191F2C0C48}">
      <dgm:prSet/>
      <dgm:spPr/>
      <dgm:t>
        <a:bodyPr/>
        <a:lstStyle/>
        <a:p>
          <a:endParaRPr lang="en-US"/>
        </a:p>
      </dgm:t>
    </dgm:pt>
    <dgm:pt modelId="{9EEDEE94-F5E2-4199-B455-BFD4C1827AD5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Are different partners, organizations needed to expand the project?</a:t>
          </a:r>
          <a:endParaRPr lang="en-US" sz="1800" dirty="0"/>
        </a:p>
      </dgm:t>
    </dgm:pt>
    <dgm:pt modelId="{630C3B4C-87C9-4E0B-9380-A3E5D76FD2DB}" type="parTrans" cxnId="{EA2E19B6-E105-4066-B895-CB658C5AC1BD}">
      <dgm:prSet/>
      <dgm:spPr/>
      <dgm:t>
        <a:bodyPr/>
        <a:lstStyle/>
        <a:p>
          <a:endParaRPr lang="en-US"/>
        </a:p>
      </dgm:t>
    </dgm:pt>
    <dgm:pt modelId="{078931F4-8283-467A-B005-BDF7A21F8F70}" type="sibTrans" cxnId="{EA2E19B6-E105-4066-B895-CB658C5AC1BD}">
      <dgm:prSet/>
      <dgm:spPr/>
      <dgm:t>
        <a:bodyPr/>
        <a:lstStyle/>
        <a:p>
          <a:endParaRPr lang="en-US"/>
        </a:p>
      </dgm:t>
    </dgm:pt>
    <dgm:pt modelId="{BFD8E457-2277-4497-B735-7D64CAA9D688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What is Rotary’s role in making this project a success? Will that change it scaled? How can Clubs and the District work together to engage members in this project?</a:t>
          </a:r>
          <a:endParaRPr lang="en-US" sz="1600" dirty="0"/>
        </a:p>
      </dgm:t>
    </dgm:pt>
    <dgm:pt modelId="{EE79371F-88B4-4F37-B852-56744A6241FF}" type="parTrans" cxnId="{F63C5DCE-285B-4556-AA7F-FD619B812302}">
      <dgm:prSet/>
      <dgm:spPr/>
      <dgm:t>
        <a:bodyPr/>
        <a:lstStyle/>
        <a:p>
          <a:endParaRPr lang="en-US"/>
        </a:p>
      </dgm:t>
    </dgm:pt>
    <dgm:pt modelId="{FD8448A3-08F1-43BE-A86C-841EF212F444}" type="sibTrans" cxnId="{F63C5DCE-285B-4556-AA7F-FD619B812302}">
      <dgm:prSet/>
      <dgm:spPr/>
      <dgm:t>
        <a:bodyPr/>
        <a:lstStyle/>
        <a:p>
          <a:endParaRPr lang="en-US"/>
        </a:p>
      </dgm:t>
    </dgm:pt>
    <dgm:pt modelId="{D2990DD7-941D-4190-9B92-6C8ED8FBBF5A}" type="pres">
      <dgm:prSet presAssocID="{1BA3C4B2-C9CE-481C-8D8D-3B49A7078882}" presName="compositeShape" presStyleCnt="0">
        <dgm:presLayoutVars>
          <dgm:dir/>
          <dgm:resizeHandles/>
        </dgm:presLayoutVars>
      </dgm:prSet>
      <dgm:spPr/>
    </dgm:pt>
    <dgm:pt modelId="{147C586B-D9C7-454D-9A13-E7E5415CC560}" type="pres">
      <dgm:prSet presAssocID="{1BA3C4B2-C9CE-481C-8D8D-3B49A7078882}" presName="pyramid" presStyleLbl="node1" presStyleIdx="0" presStyleCnt="1"/>
      <dgm:spPr/>
    </dgm:pt>
    <dgm:pt modelId="{A7D80757-544B-4788-912D-EE8538EE20C6}" type="pres">
      <dgm:prSet presAssocID="{1BA3C4B2-C9CE-481C-8D8D-3B49A7078882}" presName="theList" presStyleCnt="0"/>
      <dgm:spPr/>
    </dgm:pt>
    <dgm:pt modelId="{4ECF6922-1A71-47DB-A066-DB7259C8E919}" type="pres">
      <dgm:prSet presAssocID="{4111DEA8-183D-4010-AAF1-A667ADA39E7B}" presName="aNode" presStyleLbl="fgAcc1" presStyleIdx="0" presStyleCnt="6" custScaleX="227729">
        <dgm:presLayoutVars>
          <dgm:bulletEnabled val="1"/>
        </dgm:presLayoutVars>
      </dgm:prSet>
      <dgm:spPr/>
    </dgm:pt>
    <dgm:pt modelId="{4423F2D9-D99E-419A-904E-921ABA16E356}" type="pres">
      <dgm:prSet presAssocID="{4111DEA8-183D-4010-AAF1-A667ADA39E7B}" presName="aSpace" presStyleCnt="0"/>
      <dgm:spPr/>
    </dgm:pt>
    <dgm:pt modelId="{B1FC7961-268F-4172-9FAD-A78060F9E44F}" type="pres">
      <dgm:prSet presAssocID="{040E63AD-5ACD-4337-85B7-F48D9924D16C}" presName="aNode" presStyleLbl="fgAcc1" presStyleIdx="1" presStyleCnt="6" custScaleX="228497">
        <dgm:presLayoutVars>
          <dgm:bulletEnabled val="1"/>
        </dgm:presLayoutVars>
      </dgm:prSet>
      <dgm:spPr/>
    </dgm:pt>
    <dgm:pt modelId="{1614AC16-FFA0-4001-A763-8865B1D3093E}" type="pres">
      <dgm:prSet presAssocID="{040E63AD-5ACD-4337-85B7-F48D9924D16C}" presName="aSpace" presStyleCnt="0"/>
      <dgm:spPr/>
    </dgm:pt>
    <dgm:pt modelId="{F4496563-5FF2-4D17-B8F4-1CD361593147}" type="pres">
      <dgm:prSet presAssocID="{0A378605-7702-4195-BF64-1BBA141ADD35}" presName="aNode" presStyleLbl="fgAcc1" presStyleIdx="2" presStyleCnt="6" custScaleX="227974">
        <dgm:presLayoutVars>
          <dgm:bulletEnabled val="1"/>
        </dgm:presLayoutVars>
      </dgm:prSet>
      <dgm:spPr/>
    </dgm:pt>
    <dgm:pt modelId="{37388CDD-B25C-4760-91B8-DCA822581324}" type="pres">
      <dgm:prSet presAssocID="{0A378605-7702-4195-BF64-1BBA141ADD35}" presName="aSpace" presStyleCnt="0"/>
      <dgm:spPr/>
    </dgm:pt>
    <dgm:pt modelId="{4254BA37-203E-49BE-AA4F-062A7B9FB013}" type="pres">
      <dgm:prSet presAssocID="{58605EC0-01BB-40F4-B174-39B088541392}" presName="aNode" presStyleLbl="fgAcc1" presStyleIdx="3" presStyleCnt="6" custScaleX="227974">
        <dgm:presLayoutVars>
          <dgm:bulletEnabled val="1"/>
        </dgm:presLayoutVars>
      </dgm:prSet>
      <dgm:spPr/>
    </dgm:pt>
    <dgm:pt modelId="{EC0A70EA-B0C5-4D74-B1D7-21F033103ED4}" type="pres">
      <dgm:prSet presAssocID="{58605EC0-01BB-40F4-B174-39B088541392}" presName="aSpace" presStyleCnt="0"/>
      <dgm:spPr/>
    </dgm:pt>
    <dgm:pt modelId="{507EA25A-C2C9-4CA4-A4B1-0774802D78F6}" type="pres">
      <dgm:prSet presAssocID="{9EEDEE94-F5E2-4199-B455-BFD4C1827AD5}" presName="aNode" presStyleLbl="fgAcc1" presStyleIdx="4" presStyleCnt="6" custScaleX="227974">
        <dgm:presLayoutVars>
          <dgm:bulletEnabled val="1"/>
        </dgm:presLayoutVars>
      </dgm:prSet>
      <dgm:spPr/>
    </dgm:pt>
    <dgm:pt modelId="{5BE20DE8-F874-4555-B906-714273748069}" type="pres">
      <dgm:prSet presAssocID="{9EEDEE94-F5E2-4199-B455-BFD4C1827AD5}" presName="aSpace" presStyleCnt="0"/>
      <dgm:spPr/>
    </dgm:pt>
    <dgm:pt modelId="{3221D41A-494F-4F66-B69C-401AEBB33B42}" type="pres">
      <dgm:prSet presAssocID="{BFD8E457-2277-4497-B735-7D64CAA9D688}" presName="aNode" presStyleLbl="fgAcc1" presStyleIdx="5" presStyleCnt="6" custScaleX="227974">
        <dgm:presLayoutVars>
          <dgm:bulletEnabled val="1"/>
        </dgm:presLayoutVars>
      </dgm:prSet>
      <dgm:spPr/>
    </dgm:pt>
    <dgm:pt modelId="{F9B4D6F6-44EC-4E0A-928D-5A8A129EBCFE}" type="pres">
      <dgm:prSet presAssocID="{BFD8E457-2277-4497-B735-7D64CAA9D688}" presName="aSpace" presStyleCnt="0"/>
      <dgm:spPr/>
    </dgm:pt>
  </dgm:ptLst>
  <dgm:cxnLst>
    <dgm:cxn modelId="{99930121-0EF7-4F87-BFDD-827DC5D26564}" type="presOf" srcId="{BFD8E457-2277-4497-B735-7D64CAA9D688}" destId="{3221D41A-494F-4F66-B69C-401AEBB33B42}" srcOrd="0" destOrd="0" presId="urn:microsoft.com/office/officeart/2005/8/layout/pyramid2"/>
    <dgm:cxn modelId="{5E97D325-DD09-4BA5-B65C-9CDD5AD5509D}" type="presOf" srcId="{4111DEA8-183D-4010-AAF1-A667ADA39E7B}" destId="{4ECF6922-1A71-47DB-A066-DB7259C8E919}" srcOrd="0" destOrd="0" presId="urn:microsoft.com/office/officeart/2005/8/layout/pyramid2"/>
    <dgm:cxn modelId="{D67F7F3C-5506-4D39-8B17-1BFF42B57B84}" srcId="{1BA3C4B2-C9CE-481C-8D8D-3B49A7078882}" destId="{4111DEA8-183D-4010-AAF1-A667ADA39E7B}" srcOrd="0" destOrd="0" parTransId="{04034812-881D-435B-8537-57AA22561D6C}" sibTransId="{50A3E45F-0784-4705-9DF2-913021BC0533}"/>
    <dgm:cxn modelId="{47364E3D-A8EC-49BF-8BCC-964C7E8D7CAD}" type="presOf" srcId="{9EEDEE94-F5E2-4199-B455-BFD4C1827AD5}" destId="{507EA25A-C2C9-4CA4-A4B1-0774802D78F6}" srcOrd="0" destOrd="0" presId="urn:microsoft.com/office/officeart/2005/8/layout/pyramid2"/>
    <dgm:cxn modelId="{B18ECD5E-678D-4513-862D-02EDFEFE52DE}" type="presOf" srcId="{040E63AD-5ACD-4337-85B7-F48D9924D16C}" destId="{B1FC7961-268F-4172-9FAD-A78060F9E44F}" srcOrd="0" destOrd="0" presId="urn:microsoft.com/office/officeart/2005/8/layout/pyramid2"/>
    <dgm:cxn modelId="{2F8DDB46-3026-4F4A-ACA4-009031A84D29}" type="presOf" srcId="{1BA3C4B2-C9CE-481C-8D8D-3B49A7078882}" destId="{D2990DD7-941D-4190-9B92-6C8ED8FBBF5A}" srcOrd="0" destOrd="0" presId="urn:microsoft.com/office/officeart/2005/8/layout/pyramid2"/>
    <dgm:cxn modelId="{7CCD7E73-FAE3-4819-82FE-AD1177241724}" type="presOf" srcId="{0A378605-7702-4195-BF64-1BBA141ADD35}" destId="{F4496563-5FF2-4D17-B8F4-1CD361593147}" srcOrd="0" destOrd="0" presId="urn:microsoft.com/office/officeart/2005/8/layout/pyramid2"/>
    <dgm:cxn modelId="{E48D198A-A23C-4DE8-B9F8-98FA1032B397}" srcId="{1BA3C4B2-C9CE-481C-8D8D-3B49A7078882}" destId="{040E63AD-5ACD-4337-85B7-F48D9924D16C}" srcOrd="1" destOrd="0" parTransId="{53D23BF4-A257-429D-9429-0AB588688F0D}" sibTransId="{7D004132-D28E-43FB-BBF2-7EEB98EF6AAB}"/>
    <dgm:cxn modelId="{AF80C78E-31DF-442B-BBD6-2FD1A3BD13EF}" type="presOf" srcId="{58605EC0-01BB-40F4-B174-39B088541392}" destId="{4254BA37-203E-49BE-AA4F-062A7B9FB013}" srcOrd="0" destOrd="0" presId="urn:microsoft.com/office/officeart/2005/8/layout/pyramid2"/>
    <dgm:cxn modelId="{EA2E19B6-E105-4066-B895-CB658C5AC1BD}" srcId="{1BA3C4B2-C9CE-481C-8D8D-3B49A7078882}" destId="{9EEDEE94-F5E2-4199-B455-BFD4C1827AD5}" srcOrd="4" destOrd="0" parTransId="{630C3B4C-87C9-4E0B-9380-A3E5D76FD2DB}" sibTransId="{078931F4-8283-467A-B005-BDF7A21F8F70}"/>
    <dgm:cxn modelId="{54B0A0C1-219B-4871-AAB7-4421CFC0FFE4}" srcId="{1BA3C4B2-C9CE-481C-8D8D-3B49A7078882}" destId="{58605EC0-01BB-40F4-B174-39B088541392}" srcOrd="3" destOrd="0" parTransId="{25F74302-5FB9-4793-B33D-09ACB006FF24}" sibTransId="{EB9673F4-9A42-44C3-B44D-61D66A51110F}"/>
    <dgm:cxn modelId="{0599A1C5-1BFA-4399-94FD-C4191F2C0C48}" srcId="{1BA3C4B2-C9CE-481C-8D8D-3B49A7078882}" destId="{0A378605-7702-4195-BF64-1BBA141ADD35}" srcOrd="2" destOrd="0" parTransId="{D846D7EB-1A39-41E5-9D79-B164C07C0817}" sibTransId="{B58FC9A3-A030-4D5A-9207-C7D23E4B8201}"/>
    <dgm:cxn modelId="{F63C5DCE-285B-4556-AA7F-FD619B812302}" srcId="{1BA3C4B2-C9CE-481C-8D8D-3B49A7078882}" destId="{BFD8E457-2277-4497-B735-7D64CAA9D688}" srcOrd="5" destOrd="0" parTransId="{EE79371F-88B4-4F37-B852-56744A6241FF}" sibTransId="{FD8448A3-08F1-43BE-A86C-841EF212F444}"/>
    <dgm:cxn modelId="{1436FB2B-7038-408A-846F-76CC1998A0D1}" type="presParOf" srcId="{D2990DD7-941D-4190-9B92-6C8ED8FBBF5A}" destId="{147C586B-D9C7-454D-9A13-E7E5415CC560}" srcOrd="0" destOrd="0" presId="urn:microsoft.com/office/officeart/2005/8/layout/pyramid2"/>
    <dgm:cxn modelId="{50360D9C-5180-4E08-9065-24E60520D030}" type="presParOf" srcId="{D2990DD7-941D-4190-9B92-6C8ED8FBBF5A}" destId="{A7D80757-544B-4788-912D-EE8538EE20C6}" srcOrd="1" destOrd="0" presId="urn:microsoft.com/office/officeart/2005/8/layout/pyramid2"/>
    <dgm:cxn modelId="{71E608D6-9E02-4A33-B3FD-74FE68A34042}" type="presParOf" srcId="{A7D80757-544B-4788-912D-EE8538EE20C6}" destId="{4ECF6922-1A71-47DB-A066-DB7259C8E919}" srcOrd="0" destOrd="0" presId="urn:microsoft.com/office/officeart/2005/8/layout/pyramid2"/>
    <dgm:cxn modelId="{7C750985-881D-45FD-B2D8-4EC013236DAB}" type="presParOf" srcId="{A7D80757-544B-4788-912D-EE8538EE20C6}" destId="{4423F2D9-D99E-419A-904E-921ABA16E356}" srcOrd="1" destOrd="0" presId="urn:microsoft.com/office/officeart/2005/8/layout/pyramid2"/>
    <dgm:cxn modelId="{87E367FB-5426-4119-A318-30AEB800E320}" type="presParOf" srcId="{A7D80757-544B-4788-912D-EE8538EE20C6}" destId="{B1FC7961-268F-4172-9FAD-A78060F9E44F}" srcOrd="2" destOrd="0" presId="urn:microsoft.com/office/officeart/2005/8/layout/pyramid2"/>
    <dgm:cxn modelId="{BD7A4AEC-1F8E-4565-8AC5-D3AB321AF727}" type="presParOf" srcId="{A7D80757-544B-4788-912D-EE8538EE20C6}" destId="{1614AC16-FFA0-4001-A763-8865B1D3093E}" srcOrd="3" destOrd="0" presId="urn:microsoft.com/office/officeart/2005/8/layout/pyramid2"/>
    <dgm:cxn modelId="{3C2890B9-6A77-4E3A-83B7-5952F4AD4C7A}" type="presParOf" srcId="{A7D80757-544B-4788-912D-EE8538EE20C6}" destId="{F4496563-5FF2-4D17-B8F4-1CD361593147}" srcOrd="4" destOrd="0" presId="urn:microsoft.com/office/officeart/2005/8/layout/pyramid2"/>
    <dgm:cxn modelId="{31932C0B-AE16-48F8-A732-6F3F2FAEDE6D}" type="presParOf" srcId="{A7D80757-544B-4788-912D-EE8538EE20C6}" destId="{37388CDD-B25C-4760-91B8-DCA822581324}" srcOrd="5" destOrd="0" presId="urn:microsoft.com/office/officeart/2005/8/layout/pyramid2"/>
    <dgm:cxn modelId="{9575AFA8-FCB4-4EBA-A1EB-53BB208280DE}" type="presParOf" srcId="{A7D80757-544B-4788-912D-EE8538EE20C6}" destId="{4254BA37-203E-49BE-AA4F-062A7B9FB013}" srcOrd="6" destOrd="0" presId="urn:microsoft.com/office/officeart/2005/8/layout/pyramid2"/>
    <dgm:cxn modelId="{0B7AC059-6531-420A-82F3-4D24DD4549CE}" type="presParOf" srcId="{A7D80757-544B-4788-912D-EE8538EE20C6}" destId="{EC0A70EA-B0C5-4D74-B1D7-21F033103ED4}" srcOrd="7" destOrd="0" presId="urn:microsoft.com/office/officeart/2005/8/layout/pyramid2"/>
    <dgm:cxn modelId="{172FD1CF-8572-476C-9C18-96560CCA658A}" type="presParOf" srcId="{A7D80757-544B-4788-912D-EE8538EE20C6}" destId="{507EA25A-C2C9-4CA4-A4B1-0774802D78F6}" srcOrd="8" destOrd="0" presId="urn:microsoft.com/office/officeart/2005/8/layout/pyramid2"/>
    <dgm:cxn modelId="{151D5EB6-07C7-4A1A-B73C-F7B8F611393D}" type="presParOf" srcId="{A7D80757-544B-4788-912D-EE8538EE20C6}" destId="{5BE20DE8-F874-4555-B906-714273748069}" srcOrd="9" destOrd="0" presId="urn:microsoft.com/office/officeart/2005/8/layout/pyramid2"/>
    <dgm:cxn modelId="{5A59530D-44D0-47FD-A05D-D65766F8EEEC}" type="presParOf" srcId="{A7D80757-544B-4788-912D-EE8538EE20C6}" destId="{3221D41A-494F-4F66-B69C-401AEBB33B42}" srcOrd="10" destOrd="0" presId="urn:microsoft.com/office/officeart/2005/8/layout/pyramid2"/>
    <dgm:cxn modelId="{990F3D3B-090E-45B5-8272-0A5490539CDB}" type="presParOf" srcId="{A7D80757-544B-4788-912D-EE8538EE20C6}" destId="{F9B4D6F6-44EC-4E0A-928D-5A8A129EBCF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A47396-EAFC-4C5D-804B-71A7B994AC92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026E14-A576-48DE-8939-61D9AC02DDEE}">
      <dgm:prSet phldrT="[Text]" custT="1"/>
      <dgm:spPr>
        <a:solidFill>
          <a:schemeClr val="accent2"/>
        </a:solidFill>
      </dgm:spPr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Registration of 8</a:t>
          </a:r>
          <a:r>
            <a:rPr lang="en-US" sz="1600" dirty="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00 Rotarians </a:t>
          </a:r>
          <a:r>
            <a:rPr lang="en-US" sz="16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for DAC 2024.</a:t>
          </a:r>
          <a:endParaRPr lang="en-US" sz="1600" dirty="0"/>
        </a:p>
      </dgm:t>
    </dgm:pt>
    <dgm:pt modelId="{6F46A661-C381-4253-BA47-EFCC4ED47973}" type="parTrans" cxnId="{4A2F7738-EAF4-4DA8-BD2A-01171AC17E80}">
      <dgm:prSet/>
      <dgm:spPr/>
      <dgm:t>
        <a:bodyPr/>
        <a:lstStyle/>
        <a:p>
          <a:endParaRPr lang="en-US"/>
        </a:p>
      </dgm:t>
    </dgm:pt>
    <dgm:pt modelId="{093912A7-16DA-441C-808A-FF2E8C779A62}" type="sibTrans" cxnId="{4A2F7738-EAF4-4DA8-BD2A-01171AC17E80}">
      <dgm:prSet/>
      <dgm:spPr/>
      <dgm:t>
        <a:bodyPr/>
        <a:lstStyle/>
        <a:p>
          <a:endParaRPr lang="en-US"/>
        </a:p>
      </dgm:t>
    </dgm:pt>
    <dgm:pt modelId="{86049159-A131-4429-A6D4-43E78134D9B8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Registration to </a:t>
          </a:r>
          <a:r>
            <a:rPr lang="en-US" sz="1600" dirty="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RI Convention Singapore </a:t>
          </a:r>
          <a:r>
            <a:rPr lang="en-US" sz="16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of 100 Rotarians</a:t>
          </a:r>
          <a:r>
            <a:rPr lang="en-US" sz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en-US" sz="1200" dirty="0"/>
        </a:p>
      </dgm:t>
    </dgm:pt>
    <dgm:pt modelId="{D241855E-2633-4836-B9BB-94BACCD42ACE}" type="parTrans" cxnId="{30C561F0-1834-48BC-829C-13FFFE03745E}">
      <dgm:prSet/>
      <dgm:spPr/>
      <dgm:t>
        <a:bodyPr/>
        <a:lstStyle/>
        <a:p>
          <a:endParaRPr lang="en-US"/>
        </a:p>
      </dgm:t>
    </dgm:pt>
    <dgm:pt modelId="{195C54B4-8CD8-4F5A-BA8D-E61193E3E87B}" type="sibTrans" cxnId="{30C561F0-1834-48BC-829C-13FFFE03745E}">
      <dgm:prSet/>
      <dgm:spPr/>
      <dgm:t>
        <a:bodyPr/>
        <a:lstStyle/>
        <a:p>
          <a:endParaRPr lang="en-US"/>
        </a:p>
      </dgm:t>
    </dgm:pt>
    <dgm:pt modelId="{7908041A-A9C2-460A-A369-AF8C04C8D4DB}">
      <dgm:prSet phldrT="[Text]" custT="1"/>
      <dgm:spPr>
        <a:solidFill>
          <a:srgbClr val="C00000"/>
        </a:solidFill>
      </dgm:spPr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Achieve Zero non-giving Clubs to TRF.</a:t>
          </a:r>
          <a:endParaRPr lang="en-US" sz="1600" dirty="0"/>
        </a:p>
      </dgm:t>
    </dgm:pt>
    <dgm:pt modelId="{A6E3B15A-414D-4946-8A06-743873EE466E}" type="parTrans" cxnId="{56FD4509-1E52-47A7-BDAE-6A408B46911C}">
      <dgm:prSet/>
      <dgm:spPr/>
      <dgm:t>
        <a:bodyPr/>
        <a:lstStyle/>
        <a:p>
          <a:endParaRPr lang="en-US"/>
        </a:p>
      </dgm:t>
    </dgm:pt>
    <dgm:pt modelId="{44CFFF42-7804-431C-B403-159FAD951C29}" type="sibTrans" cxnId="{56FD4509-1E52-47A7-BDAE-6A408B46911C}">
      <dgm:prSet/>
      <dgm:spPr/>
      <dgm:t>
        <a:bodyPr/>
        <a:lstStyle/>
        <a:p>
          <a:endParaRPr lang="en-US"/>
        </a:p>
      </dgm:t>
    </dgm:pt>
    <dgm:pt modelId="{399348BA-8655-465C-BCF5-29768BDEBE65}">
      <dgm:prSet phldrT="[Text]" custT="1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Subscription of </a:t>
          </a:r>
          <a:r>
            <a:rPr lang="en-US" sz="160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80% to Rotary D9104 Mobile App</a:t>
          </a:r>
          <a:endParaRPr lang="en-US" sz="1600" dirty="0"/>
        </a:p>
      </dgm:t>
    </dgm:pt>
    <dgm:pt modelId="{C51D6397-F42D-459A-8E41-30EE50AD8B4C}" type="parTrans" cxnId="{C1C35116-D561-430E-A06A-ACD16C110590}">
      <dgm:prSet/>
      <dgm:spPr/>
      <dgm:t>
        <a:bodyPr/>
        <a:lstStyle/>
        <a:p>
          <a:endParaRPr lang="en-US"/>
        </a:p>
      </dgm:t>
    </dgm:pt>
    <dgm:pt modelId="{5C1A4E68-44DE-48EF-BD41-5D68F174B0E5}" type="sibTrans" cxnId="{C1C35116-D561-430E-A06A-ACD16C110590}">
      <dgm:prSet/>
      <dgm:spPr/>
      <dgm:t>
        <a:bodyPr/>
        <a:lstStyle/>
        <a:p>
          <a:endParaRPr lang="en-US"/>
        </a:p>
      </dgm:t>
    </dgm:pt>
    <dgm:pt modelId="{9755C665-92AA-47FA-A143-43560B1CC423}">
      <dgm:prSet phldrT="[Text]" custT="1"/>
      <dgm:spPr/>
      <dgm:t>
        <a:bodyPr/>
        <a:lstStyle/>
        <a:p>
          <a:r>
            <a:rPr lang="en-US" sz="14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Promote a Mental Health Awareness campaign that promotes and maintains well being in Rotarians, in the community and any focus groups. We will set up an </a:t>
          </a:r>
          <a:r>
            <a:rPr lang="en-US" sz="140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SMS helpline</a:t>
          </a:r>
          <a:r>
            <a:rPr lang="en-US" sz="14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en-US" sz="140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available on the District App </a:t>
          </a:r>
          <a:r>
            <a:rPr lang="en-US" sz="14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support Rotarians needing help </a:t>
          </a:r>
          <a:endParaRPr lang="en-US" sz="1400" dirty="0"/>
        </a:p>
      </dgm:t>
    </dgm:pt>
    <dgm:pt modelId="{E3A2630D-86F3-4B0B-8EFF-A2949F4DD54F}" type="sibTrans" cxnId="{ABF16ECB-DB2F-45FD-85D5-A54F3D59C6CB}">
      <dgm:prSet/>
      <dgm:spPr/>
      <dgm:t>
        <a:bodyPr/>
        <a:lstStyle/>
        <a:p>
          <a:endParaRPr lang="en-US"/>
        </a:p>
      </dgm:t>
    </dgm:pt>
    <dgm:pt modelId="{FBB03B23-F672-4D4B-A2DE-5BA512FC3B8E}" type="parTrans" cxnId="{ABF16ECB-DB2F-45FD-85D5-A54F3D59C6CB}">
      <dgm:prSet/>
      <dgm:spPr/>
      <dgm:t>
        <a:bodyPr/>
        <a:lstStyle/>
        <a:p>
          <a:endParaRPr lang="en-US"/>
        </a:p>
      </dgm:t>
    </dgm:pt>
    <dgm:pt modelId="{6F6A056F-40E5-4B5A-BA2B-1DEA16B8BB33}" type="pres">
      <dgm:prSet presAssocID="{C0A47396-EAFC-4C5D-804B-71A7B994AC92}" presName="Name0" presStyleCnt="0">
        <dgm:presLayoutVars>
          <dgm:dir/>
          <dgm:animLvl val="lvl"/>
          <dgm:resizeHandles val="exact"/>
        </dgm:presLayoutVars>
      </dgm:prSet>
      <dgm:spPr/>
    </dgm:pt>
    <dgm:pt modelId="{9428772A-5BAD-4B0D-BE59-8B99DB948D26}" type="pres">
      <dgm:prSet presAssocID="{9755C665-92AA-47FA-A143-43560B1CC423}" presName="boxAndChildren" presStyleCnt="0"/>
      <dgm:spPr/>
    </dgm:pt>
    <dgm:pt modelId="{254EFE6A-7F44-4221-B77F-DF7A9ECB1EAC}" type="pres">
      <dgm:prSet presAssocID="{9755C665-92AA-47FA-A143-43560B1CC423}" presName="parentTextBox" presStyleLbl="node1" presStyleIdx="0" presStyleCnt="5"/>
      <dgm:spPr/>
    </dgm:pt>
    <dgm:pt modelId="{4CAE74E0-AF04-40EC-B989-02D45A178BC0}" type="pres">
      <dgm:prSet presAssocID="{44CFFF42-7804-431C-B403-159FAD951C29}" presName="sp" presStyleCnt="0"/>
      <dgm:spPr/>
    </dgm:pt>
    <dgm:pt modelId="{D8E3832D-90C5-4CE5-AB51-D54D86FF7845}" type="pres">
      <dgm:prSet presAssocID="{7908041A-A9C2-460A-A369-AF8C04C8D4DB}" presName="arrowAndChildren" presStyleCnt="0"/>
      <dgm:spPr/>
    </dgm:pt>
    <dgm:pt modelId="{89BCF9CD-0299-418E-AE55-514B26B4982F}" type="pres">
      <dgm:prSet presAssocID="{7908041A-A9C2-460A-A369-AF8C04C8D4DB}" presName="parentTextArrow" presStyleLbl="node1" presStyleIdx="1" presStyleCnt="5"/>
      <dgm:spPr/>
    </dgm:pt>
    <dgm:pt modelId="{E13930CD-C9E8-4F19-B545-7A5F1FD11185}" type="pres">
      <dgm:prSet presAssocID="{5C1A4E68-44DE-48EF-BD41-5D68F174B0E5}" presName="sp" presStyleCnt="0"/>
      <dgm:spPr/>
    </dgm:pt>
    <dgm:pt modelId="{CCE9C9A3-8818-4B20-9D2A-FAD23AE14162}" type="pres">
      <dgm:prSet presAssocID="{399348BA-8655-465C-BCF5-29768BDEBE65}" presName="arrowAndChildren" presStyleCnt="0"/>
      <dgm:spPr/>
    </dgm:pt>
    <dgm:pt modelId="{9088EC88-5338-4EFD-8C9C-DBFB3E08FC40}" type="pres">
      <dgm:prSet presAssocID="{399348BA-8655-465C-BCF5-29768BDEBE65}" presName="parentTextArrow" presStyleLbl="node1" presStyleIdx="2" presStyleCnt="5" custLinFactNeighborY="343"/>
      <dgm:spPr/>
    </dgm:pt>
    <dgm:pt modelId="{E5332815-86D8-44B8-BF7F-799B8C59978C}" type="pres">
      <dgm:prSet presAssocID="{195C54B4-8CD8-4F5A-BA8D-E61193E3E87B}" presName="sp" presStyleCnt="0"/>
      <dgm:spPr/>
    </dgm:pt>
    <dgm:pt modelId="{87B5BEC2-4325-4FBE-B3A7-E9AA50380712}" type="pres">
      <dgm:prSet presAssocID="{86049159-A131-4429-A6D4-43E78134D9B8}" presName="arrowAndChildren" presStyleCnt="0"/>
      <dgm:spPr/>
    </dgm:pt>
    <dgm:pt modelId="{74CBB8C1-2D86-4641-82F5-AC27CC3E1529}" type="pres">
      <dgm:prSet presAssocID="{86049159-A131-4429-A6D4-43E78134D9B8}" presName="parentTextArrow" presStyleLbl="node1" presStyleIdx="3" presStyleCnt="5" custLinFactNeighborY="343"/>
      <dgm:spPr/>
    </dgm:pt>
    <dgm:pt modelId="{E86AFE2E-0EE4-43B9-84C8-758FD158A2C1}" type="pres">
      <dgm:prSet presAssocID="{093912A7-16DA-441C-808A-FF2E8C779A62}" presName="sp" presStyleCnt="0"/>
      <dgm:spPr/>
    </dgm:pt>
    <dgm:pt modelId="{73C4DB82-AFDF-4323-8A1F-331EFF037EB3}" type="pres">
      <dgm:prSet presAssocID="{98026E14-A576-48DE-8939-61D9AC02DDEE}" presName="arrowAndChildren" presStyleCnt="0"/>
      <dgm:spPr/>
    </dgm:pt>
    <dgm:pt modelId="{A5FC4387-ED34-4E35-8E43-E0E5ABC5062D}" type="pres">
      <dgm:prSet presAssocID="{98026E14-A576-48DE-8939-61D9AC02DDEE}" presName="parentTextArrow" presStyleLbl="node1" presStyleIdx="4" presStyleCnt="5" custLinFactNeighborX="142"/>
      <dgm:spPr/>
    </dgm:pt>
  </dgm:ptLst>
  <dgm:cxnLst>
    <dgm:cxn modelId="{8FE66608-82CC-4DD9-959B-23EB155AA929}" type="presOf" srcId="{399348BA-8655-465C-BCF5-29768BDEBE65}" destId="{9088EC88-5338-4EFD-8C9C-DBFB3E08FC40}" srcOrd="0" destOrd="0" presId="urn:microsoft.com/office/officeart/2005/8/layout/process4"/>
    <dgm:cxn modelId="{56FD4509-1E52-47A7-BDAE-6A408B46911C}" srcId="{C0A47396-EAFC-4C5D-804B-71A7B994AC92}" destId="{7908041A-A9C2-460A-A369-AF8C04C8D4DB}" srcOrd="3" destOrd="0" parTransId="{A6E3B15A-414D-4946-8A06-743873EE466E}" sibTransId="{44CFFF42-7804-431C-B403-159FAD951C29}"/>
    <dgm:cxn modelId="{462D9010-0114-4FB8-AE1B-7189B67AE521}" type="presOf" srcId="{C0A47396-EAFC-4C5D-804B-71A7B994AC92}" destId="{6F6A056F-40E5-4B5A-BA2B-1DEA16B8BB33}" srcOrd="0" destOrd="0" presId="urn:microsoft.com/office/officeart/2005/8/layout/process4"/>
    <dgm:cxn modelId="{C1C35116-D561-430E-A06A-ACD16C110590}" srcId="{C0A47396-EAFC-4C5D-804B-71A7B994AC92}" destId="{399348BA-8655-465C-BCF5-29768BDEBE65}" srcOrd="2" destOrd="0" parTransId="{C51D6397-F42D-459A-8E41-30EE50AD8B4C}" sibTransId="{5C1A4E68-44DE-48EF-BD41-5D68F174B0E5}"/>
    <dgm:cxn modelId="{F1C4FE21-1F26-4B6F-BE76-AEACAB0F1869}" type="presOf" srcId="{7908041A-A9C2-460A-A369-AF8C04C8D4DB}" destId="{89BCF9CD-0299-418E-AE55-514B26B4982F}" srcOrd="0" destOrd="0" presId="urn:microsoft.com/office/officeart/2005/8/layout/process4"/>
    <dgm:cxn modelId="{4A2F7738-EAF4-4DA8-BD2A-01171AC17E80}" srcId="{C0A47396-EAFC-4C5D-804B-71A7B994AC92}" destId="{98026E14-A576-48DE-8939-61D9AC02DDEE}" srcOrd="0" destOrd="0" parTransId="{6F46A661-C381-4253-BA47-EFCC4ED47973}" sibTransId="{093912A7-16DA-441C-808A-FF2E8C779A62}"/>
    <dgm:cxn modelId="{68E8128A-087C-4A3D-AE05-F12E13475E0C}" type="presOf" srcId="{9755C665-92AA-47FA-A143-43560B1CC423}" destId="{254EFE6A-7F44-4221-B77F-DF7A9ECB1EAC}" srcOrd="0" destOrd="0" presId="urn:microsoft.com/office/officeart/2005/8/layout/process4"/>
    <dgm:cxn modelId="{9A0BD7A9-C5A4-43B1-AB9C-98CAF199D8A0}" type="presOf" srcId="{98026E14-A576-48DE-8939-61D9AC02DDEE}" destId="{A5FC4387-ED34-4E35-8E43-E0E5ABC5062D}" srcOrd="0" destOrd="0" presId="urn:microsoft.com/office/officeart/2005/8/layout/process4"/>
    <dgm:cxn modelId="{CD1E61BA-0693-44B1-9546-5883ED9DB6D2}" type="presOf" srcId="{86049159-A131-4429-A6D4-43E78134D9B8}" destId="{74CBB8C1-2D86-4641-82F5-AC27CC3E1529}" srcOrd="0" destOrd="0" presId="urn:microsoft.com/office/officeart/2005/8/layout/process4"/>
    <dgm:cxn modelId="{ABF16ECB-DB2F-45FD-85D5-A54F3D59C6CB}" srcId="{C0A47396-EAFC-4C5D-804B-71A7B994AC92}" destId="{9755C665-92AA-47FA-A143-43560B1CC423}" srcOrd="4" destOrd="0" parTransId="{FBB03B23-F672-4D4B-A2DE-5BA512FC3B8E}" sibTransId="{E3A2630D-86F3-4B0B-8EFF-A2949F4DD54F}"/>
    <dgm:cxn modelId="{30C561F0-1834-48BC-829C-13FFFE03745E}" srcId="{C0A47396-EAFC-4C5D-804B-71A7B994AC92}" destId="{86049159-A131-4429-A6D4-43E78134D9B8}" srcOrd="1" destOrd="0" parTransId="{D241855E-2633-4836-B9BB-94BACCD42ACE}" sibTransId="{195C54B4-8CD8-4F5A-BA8D-E61193E3E87B}"/>
    <dgm:cxn modelId="{721FCA6C-D303-49C9-A605-41D3BCAD117E}" type="presParOf" srcId="{6F6A056F-40E5-4B5A-BA2B-1DEA16B8BB33}" destId="{9428772A-5BAD-4B0D-BE59-8B99DB948D26}" srcOrd="0" destOrd="0" presId="urn:microsoft.com/office/officeart/2005/8/layout/process4"/>
    <dgm:cxn modelId="{D0264102-41BC-46E0-A3EF-97E9A2C04E65}" type="presParOf" srcId="{9428772A-5BAD-4B0D-BE59-8B99DB948D26}" destId="{254EFE6A-7F44-4221-B77F-DF7A9ECB1EAC}" srcOrd="0" destOrd="0" presId="urn:microsoft.com/office/officeart/2005/8/layout/process4"/>
    <dgm:cxn modelId="{52B88F28-BC00-4F03-93C4-F35CFC3A2F62}" type="presParOf" srcId="{6F6A056F-40E5-4B5A-BA2B-1DEA16B8BB33}" destId="{4CAE74E0-AF04-40EC-B989-02D45A178BC0}" srcOrd="1" destOrd="0" presId="urn:microsoft.com/office/officeart/2005/8/layout/process4"/>
    <dgm:cxn modelId="{E567BA9D-003C-41B1-8116-9C6E24FB80C5}" type="presParOf" srcId="{6F6A056F-40E5-4B5A-BA2B-1DEA16B8BB33}" destId="{D8E3832D-90C5-4CE5-AB51-D54D86FF7845}" srcOrd="2" destOrd="0" presId="urn:microsoft.com/office/officeart/2005/8/layout/process4"/>
    <dgm:cxn modelId="{1DC200FB-53D2-41B3-9631-6D412B9047F1}" type="presParOf" srcId="{D8E3832D-90C5-4CE5-AB51-D54D86FF7845}" destId="{89BCF9CD-0299-418E-AE55-514B26B4982F}" srcOrd="0" destOrd="0" presId="urn:microsoft.com/office/officeart/2005/8/layout/process4"/>
    <dgm:cxn modelId="{F5F86B7E-F475-41F2-94D0-DBD6EE1478A8}" type="presParOf" srcId="{6F6A056F-40E5-4B5A-BA2B-1DEA16B8BB33}" destId="{E13930CD-C9E8-4F19-B545-7A5F1FD11185}" srcOrd="3" destOrd="0" presId="urn:microsoft.com/office/officeart/2005/8/layout/process4"/>
    <dgm:cxn modelId="{C9F3DC59-B78B-47CC-90EA-0624CF9ADCDA}" type="presParOf" srcId="{6F6A056F-40E5-4B5A-BA2B-1DEA16B8BB33}" destId="{CCE9C9A3-8818-4B20-9D2A-FAD23AE14162}" srcOrd="4" destOrd="0" presId="urn:microsoft.com/office/officeart/2005/8/layout/process4"/>
    <dgm:cxn modelId="{C385081B-ABD6-4770-954A-42AAA741F468}" type="presParOf" srcId="{CCE9C9A3-8818-4B20-9D2A-FAD23AE14162}" destId="{9088EC88-5338-4EFD-8C9C-DBFB3E08FC40}" srcOrd="0" destOrd="0" presId="urn:microsoft.com/office/officeart/2005/8/layout/process4"/>
    <dgm:cxn modelId="{4F004A91-79FC-46AC-8A05-5EDB2B241352}" type="presParOf" srcId="{6F6A056F-40E5-4B5A-BA2B-1DEA16B8BB33}" destId="{E5332815-86D8-44B8-BF7F-799B8C59978C}" srcOrd="5" destOrd="0" presId="urn:microsoft.com/office/officeart/2005/8/layout/process4"/>
    <dgm:cxn modelId="{C137F224-9FB1-4AC1-B1CE-994148CE12D1}" type="presParOf" srcId="{6F6A056F-40E5-4B5A-BA2B-1DEA16B8BB33}" destId="{87B5BEC2-4325-4FBE-B3A7-E9AA50380712}" srcOrd="6" destOrd="0" presId="urn:microsoft.com/office/officeart/2005/8/layout/process4"/>
    <dgm:cxn modelId="{8A4B37A8-598D-4B53-878C-106CDE74E5B7}" type="presParOf" srcId="{87B5BEC2-4325-4FBE-B3A7-E9AA50380712}" destId="{74CBB8C1-2D86-4641-82F5-AC27CC3E1529}" srcOrd="0" destOrd="0" presId="urn:microsoft.com/office/officeart/2005/8/layout/process4"/>
    <dgm:cxn modelId="{DEE55A2D-D323-4D5F-80BA-8FF1D3E76052}" type="presParOf" srcId="{6F6A056F-40E5-4B5A-BA2B-1DEA16B8BB33}" destId="{E86AFE2E-0EE4-43B9-84C8-758FD158A2C1}" srcOrd="7" destOrd="0" presId="urn:microsoft.com/office/officeart/2005/8/layout/process4"/>
    <dgm:cxn modelId="{F7847ABD-83F0-4852-B0EE-E7BDC22DC4C0}" type="presParOf" srcId="{6F6A056F-40E5-4B5A-BA2B-1DEA16B8BB33}" destId="{73C4DB82-AFDF-4323-8A1F-331EFF037EB3}" srcOrd="8" destOrd="0" presId="urn:microsoft.com/office/officeart/2005/8/layout/process4"/>
    <dgm:cxn modelId="{E5B79891-06FA-4920-9CBB-5BDFFBC8DFEB}" type="presParOf" srcId="{73C4DB82-AFDF-4323-8A1F-331EFF037EB3}" destId="{A5FC4387-ED34-4E35-8E43-E0E5ABC506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F19839-6DFA-3C4F-BE2D-8D50B04A2D17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6D55A7-AAA3-3C44-9E4D-54142DAFA583}">
      <dgm:prSet phldrT="[Text]"/>
      <dgm:spPr/>
      <dgm:t>
        <a:bodyPr/>
        <a:lstStyle/>
        <a:p>
          <a:r>
            <a:rPr lang="en-US" b="1" dirty="0"/>
            <a:t>District Governor</a:t>
          </a:r>
        </a:p>
      </dgm:t>
    </dgm:pt>
    <dgm:pt modelId="{13759044-C0D5-114D-84A3-0978C8485245}" type="parTrans" cxnId="{E4E28C16-0ED0-D841-B0B5-B9B85AF220CD}">
      <dgm:prSet/>
      <dgm:spPr/>
      <dgm:t>
        <a:bodyPr/>
        <a:lstStyle/>
        <a:p>
          <a:endParaRPr lang="en-US"/>
        </a:p>
      </dgm:t>
    </dgm:pt>
    <dgm:pt modelId="{873B9D71-0B6E-EC46-815A-B4B9A135F336}" type="sibTrans" cxnId="{E4E28C16-0ED0-D841-B0B5-B9B85AF220CD}">
      <dgm:prSet/>
      <dgm:spPr/>
      <dgm:t>
        <a:bodyPr/>
        <a:lstStyle/>
        <a:p>
          <a:endParaRPr lang="en-US"/>
        </a:p>
      </dgm:t>
    </dgm:pt>
    <dgm:pt modelId="{F610ED20-89D6-C248-938F-8C0248E9A81E}">
      <dgm:prSet phldrT="[Text]"/>
      <dgm:spPr/>
      <dgm:t>
        <a:bodyPr/>
        <a:lstStyle/>
        <a:p>
          <a:r>
            <a:rPr lang="en-US" b="1" dirty="0"/>
            <a:t>District Committee Chairs</a:t>
          </a:r>
        </a:p>
      </dgm:t>
    </dgm:pt>
    <dgm:pt modelId="{4F8F679D-0603-CA45-867B-934B7E4B793E}" type="parTrans" cxnId="{4DCFEEA8-132E-6646-96BD-8BDCAEDC10C9}">
      <dgm:prSet/>
      <dgm:spPr/>
      <dgm:t>
        <a:bodyPr/>
        <a:lstStyle/>
        <a:p>
          <a:endParaRPr lang="en-US"/>
        </a:p>
      </dgm:t>
    </dgm:pt>
    <dgm:pt modelId="{7CBF6514-A490-AD4A-A750-A1315972BEB6}" type="sibTrans" cxnId="{4DCFEEA8-132E-6646-96BD-8BDCAEDC10C9}">
      <dgm:prSet/>
      <dgm:spPr/>
      <dgm:t>
        <a:bodyPr/>
        <a:lstStyle/>
        <a:p>
          <a:endParaRPr lang="en-US"/>
        </a:p>
      </dgm:t>
    </dgm:pt>
    <dgm:pt modelId="{743B3F29-5170-504F-99AC-D209AF6AD0FF}">
      <dgm:prSet phldrT="[Text]"/>
      <dgm:spPr/>
      <dgm:t>
        <a:bodyPr/>
        <a:lstStyle/>
        <a:p>
          <a:r>
            <a:rPr lang="en-US" b="1" dirty="0"/>
            <a:t>Assistant Governors</a:t>
          </a:r>
        </a:p>
      </dgm:t>
    </dgm:pt>
    <dgm:pt modelId="{723AA0E9-68E4-2643-A7A4-79A1992DBB1B}" type="parTrans" cxnId="{4758AA4B-0F9C-8E47-AC8E-982E0D4E9F7E}">
      <dgm:prSet/>
      <dgm:spPr/>
      <dgm:t>
        <a:bodyPr/>
        <a:lstStyle/>
        <a:p>
          <a:endParaRPr lang="en-US"/>
        </a:p>
      </dgm:t>
    </dgm:pt>
    <dgm:pt modelId="{98E9EE69-F060-D748-8729-F0019234E092}" type="sibTrans" cxnId="{4758AA4B-0F9C-8E47-AC8E-982E0D4E9F7E}">
      <dgm:prSet/>
      <dgm:spPr/>
      <dgm:t>
        <a:bodyPr/>
        <a:lstStyle/>
        <a:p>
          <a:endParaRPr lang="en-US"/>
        </a:p>
      </dgm:t>
    </dgm:pt>
    <dgm:pt modelId="{58EE6CBD-E5CB-2D4F-B734-BC5EA9BAAF05}">
      <dgm:prSet phldrT="[Text]"/>
      <dgm:spPr/>
      <dgm:t>
        <a:bodyPr/>
        <a:lstStyle/>
        <a:p>
          <a:r>
            <a:rPr lang="en-US" b="1" dirty="0"/>
            <a:t>Rotary Clubs</a:t>
          </a:r>
        </a:p>
      </dgm:t>
    </dgm:pt>
    <dgm:pt modelId="{4CC82E22-7278-1E41-9544-D78546126BE7}" type="parTrans" cxnId="{8ABDAAFB-22DC-3649-95E5-AFE6C5861C49}">
      <dgm:prSet/>
      <dgm:spPr/>
      <dgm:t>
        <a:bodyPr/>
        <a:lstStyle/>
        <a:p>
          <a:endParaRPr lang="en-US"/>
        </a:p>
      </dgm:t>
    </dgm:pt>
    <dgm:pt modelId="{2FE2719D-6F5D-4244-9BC5-8C012165D7F3}" type="sibTrans" cxnId="{8ABDAAFB-22DC-3649-95E5-AFE6C5861C49}">
      <dgm:prSet/>
      <dgm:spPr/>
      <dgm:t>
        <a:bodyPr/>
        <a:lstStyle/>
        <a:p>
          <a:endParaRPr lang="en-US"/>
        </a:p>
      </dgm:t>
    </dgm:pt>
    <dgm:pt modelId="{84F214DA-94AF-0343-A9E1-234F92DADBB9}">
      <dgm:prSet/>
      <dgm:spPr/>
      <dgm:t>
        <a:bodyPr/>
        <a:lstStyle/>
        <a:p>
          <a:r>
            <a:rPr lang="en-US" b="1" dirty="0"/>
            <a:t>District Secretariat</a:t>
          </a:r>
        </a:p>
      </dgm:t>
    </dgm:pt>
    <dgm:pt modelId="{85D3919C-C768-3A47-904F-288D2C759A16}" type="parTrans" cxnId="{D953EC51-02E5-1A41-A513-86CBB5F96CBB}">
      <dgm:prSet/>
      <dgm:spPr/>
      <dgm:t>
        <a:bodyPr/>
        <a:lstStyle/>
        <a:p>
          <a:endParaRPr lang="en-US"/>
        </a:p>
      </dgm:t>
    </dgm:pt>
    <dgm:pt modelId="{41DBAC86-8804-6C4A-8632-C1560F525DDF}" type="sibTrans" cxnId="{D953EC51-02E5-1A41-A513-86CBB5F96CBB}">
      <dgm:prSet/>
      <dgm:spPr/>
      <dgm:t>
        <a:bodyPr/>
        <a:lstStyle/>
        <a:p>
          <a:endParaRPr lang="en-US"/>
        </a:p>
      </dgm:t>
    </dgm:pt>
    <dgm:pt modelId="{B47C889F-C7E6-C845-BBC0-CB6E498D5FD5}" type="pres">
      <dgm:prSet presAssocID="{6DF19839-6DFA-3C4F-BE2D-8D50B04A2D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62F8B2-534B-E241-BE8F-27A1FD90ABCE}" type="pres">
      <dgm:prSet presAssocID="{D46D55A7-AAA3-3C44-9E4D-54142DAFA583}" presName="hierRoot1" presStyleCnt="0"/>
      <dgm:spPr/>
    </dgm:pt>
    <dgm:pt modelId="{591DEAEC-E373-994B-BBE6-EF6673E35193}" type="pres">
      <dgm:prSet presAssocID="{D46D55A7-AAA3-3C44-9E4D-54142DAFA583}" presName="composite" presStyleCnt="0"/>
      <dgm:spPr/>
    </dgm:pt>
    <dgm:pt modelId="{CB82FCD9-5CBD-F54A-9239-7B6E7A2D81DA}" type="pres">
      <dgm:prSet presAssocID="{D46D55A7-AAA3-3C44-9E4D-54142DAFA583}" presName="background" presStyleLbl="node0" presStyleIdx="0" presStyleCnt="1"/>
      <dgm:spPr/>
    </dgm:pt>
    <dgm:pt modelId="{D3E6D294-027A-F248-B480-9E2AFD67E53E}" type="pres">
      <dgm:prSet presAssocID="{D46D55A7-AAA3-3C44-9E4D-54142DAFA583}" presName="text" presStyleLbl="fgAcc0" presStyleIdx="0" presStyleCnt="1">
        <dgm:presLayoutVars>
          <dgm:chPref val="3"/>
        </dgm:presLayoutVars>
      </dgm:prSet>
      <dgm:spPr/>
    </dgm:pt>
    <dgm:pt modelId="{44DE6471-78A4-5840-8433-5D3A687215FA}" type="pres">
      <dgm:prSet presAssocID="{D46D55A7-AAA3-3C44-9E4D-54142DAFA583}" presName="hierChild2" presStyleCnt="0"/>
      <dgm:spPr/>
    </dgm:pt>
    <dgm:pt modelId="{1A22B5F4-FCD9-614B-922D-54E0B4B64F79}" type="pres">
      <dgm:prSet presAssocID="{4F8F679D-0603-CA45-867B-934B7E4B793E}" presName="Name10" presStyleLbl="parChTrans1D2" presStyleIdx="0" presStyleCnt="3"/>
      <dgm:spPr/>
    </dgm:pt>
    <dgm:pt modelId="{38367EE8-FB57-954F-9A74-7A1E6F0C70CC}" type="pres">
      <dgm:prSet presAssocID="{F610ED20-89D6-C248-938F-8C0248E9A81E}" presName="hierRoot2" presStyleCnt="0"/>
      <dgm:spPr/>
    </dgm:pt>
    <dgm:pt modelId="{417E9980-2FDC-834F-8CD9-86696E3C70B0}" type="pres">
      <dgm:prSet presAssocID="{F610ED20-89D6-C248-938F-8C0248E9A81E}" presName="composite2" presStyleCnt="0"/>
      <dgm:spPr/>
    </dgm:pt>
    <dgm:pt modelId="{39B8CA69-B1C4-D643-A389-9630A6E8DA75}" type="pres">
      <dgm:prSet presAssocID="{F610ED20-89D6-C248-938F-8C0248E9A81E}" presName="background2" presStyleLbl="node2" presStyleIdx="0" presStyleCnt="3"/>
      <dgm:spPr/>
    </dgm:pt>
    <dgm:pt modelId="{2EF3CEA9-370F-D940-8B46-FD89AED514C6}" type="pres">
      <dgm:prSet presAssocID="{F610ED20-89D6-C248-938F-8C0248E9A81E}" presName="text2" presStyleLbl="fgAcc2" presStyleIdx="0" presStyleCnt="3">
        <dgm:presLayoutVars>
          <dgm:chPref val="3"/>
        </dgm:presLayoutVars>
      </dgm:prSet>
      <dgm:spPr/>
    </dgm:pt>
    <dgm:pt modelId="{D0AC4742-2F49-574D-86E3-C7272229C572}" type="pres">
      <dgm:prSet presAssocID="{F610ED20-89D6-C248-938F-8C0248E9A81E}" presName="hierChild3" presStyleCnt="0"/>
      <dgm:spPr/>
    </dgm:pt>
    <dgm:pt modelId="{80852EE9-CF80-0448-A407-A655CF07EDB7}" type="pres">
      <dgm:prSet presAssocID="{85D3919C-C768-3A47-904F-288D2C759A16}" presName="Name10" presStyleLbl="parChTrans1D2" presStyleIdx="1" presStyleCnt="3"/>
      <dgm:spPr/>
    </dgm:pt>
    <dgm:pt modelId="{FB48928A-1855-6B47-AC3E-A02D86B257C1}" type="pres">
      <dgm:prSet presAssocID="{84F214DA-94AF-0343-A9E1-234F92DADBB9}" presName="hierRoot2" presStyleCnt="0"/>
      <dgm:spPr/>
    </dgm:pt>
    <dgm:pt modelId="{43211CCA-6735-7C44-BC02-4B1ADB2D1ADF}" type="pres">
      <dgm:prSet presAssocID="{84F214DA-94AF-0343-A9E1-234F92DADBB9}" presName="composite2" presStyleCnt="0"/>
      <dgm:spPr/>
    </dgm:pt>
    <dgm:pt modelId="{A381D288-E5F1-DD4C-B52B-32E2CC04CDC1}" type="pres">
      <dgm:prSet presAssocID="{84F214DA-94AF-0343-A9E1-234F92DADBB9}" presName="background2" presStyleLbl="node2" presStyleIdx="1" presStyleCnt="3"/>
      <dgm:spPr/>
    </dgm:pt>
    <dgm:pt modelId="{387D449F-856E-654B-B813-655B0ACB6B2F}" type="pres">
      <dgm:prSet presAssocID="{84F214DA-94AF-0343-A9E1-234F92DADBB9}" presName="text2" presStyleLbl="fgAcc2" presStyleIdx="1" presStyleCnt="3">
        <dgm:presLayoutVars>
          <dgm:chPref val="3"/>
        </dgm:presLayoutVars>
      </dgm:prSet>
      <dgm:spPr/>
    </dgm:pt>
    <dgm:pt modelId="{8C9925C9-3BF3-0240-B0D0-7FB86FE67122}" type="pres">
      <dgm:prSet presAssocID="{84F214DA-94AF-0343-A9E1-234F92DADBB9}" presName="hierChild3" presStyleCnt="0"/>
      <dgm:spPr/>
    </dgm:pt>
    <dgm:pt modelId="{26B485B6-E318-A941-8D6A-68AD42ED18D7}" type="pres">
      <dgm:prSet presAssocID="{723AA0E9-68E4-2643-A7A4-79A1992DBB1B}" presName="Name10" presStyleLbl="parChTrans1D2" presStyleIdx="2" presStyleCnt="3"/>
      <dgm:spPr/>
    </dgm:pt>
    <dgm:pt modelId="{95E8EFB7-39E8-EC43-8D61-02938804FA5A}" type="pres">
      <dgm:prSet presAssocID="{743B3F29-5170-504F-99AC-D209AF6AD0FF}" presName="hierRoot2" presStyleCnt="0"/>
      <dgm:spPr/>
    </dgm:pt>
    <dgm:pt modelId="{1D2ED160-403C-2B4B-8E54-CABE4E063AC5}" type="pres">
      <dgm:prSet presAssocID="{743B3F29-5170-504F-99AC-D209AF6AD0FF}" presName="composite2" presStyleCnt="0"/>
      <dgm:spPr/>
    </dgm:pt>
    <dgm:pt modelId="{02ADFB75-5B50-4E48-A21D-2B9919691791}" type="pres">
      <dgm:prSet presAssocID="{743B3F29-5170-504F-99AC-D209AF6AD0FF}" presName="background2" presStyleLbl="node2" presStyleIdx="2" presStyleCnt="3"/>
      <dgm:spPr/>
    </dgm:pt>
    <dgm:pt modelId="{0ACCC07A-7B4F-BD4A-960E-993A926215C1}" type="pres">
      <dgm:prSet presAssocID="{743B3F29-5170-504F-99AC-D209AF6AD0FF}" presName="text2" presStyleLbl="fgAcc2" presStyleIdx="2" presStyleCnt="3">
        <dgm:presLayoutVars>
          <dgm:chPref val="3"/>
        </dgm:presLayoutVars>
      </dgm:prSet>
      <dgm:spPr/>
    </dgm:pt>
    <dgm:pt modelId="{89D514A4-995A-C046-920C-2B070E7B7C9C}" type="pres">
      <dgm:prSet presAssocID="{743B3F29-5170-504F-99AC-D209AF6AD0FF}" presName="hierChild3" presStyleCnt="0"/>
      <dgm:spPr/>
    </dgm:pt>
    <dgm:pt modelId="{CB929405-1EC7-EF47-9131-E91F56F4060E}" type="pres">
      <dgm:prSet presAssocID="{4CC82E22-7278-1E41-9544-D78546126BE7}" presName="Name17" presStyleLbl="parChTrans1D3" presStyleIdx="0" presStyleCnt="1"/>
      <dgm:spPr/>
    </dgm:pt>
    <dgm:pt modelId="{E2D98C11-0E31-C44C-86D6-B89726DB19FE}" type="pres">
      <dgm:prSet presAssocID="{58EE6CBD-E5CB-2D4F-B734-BC5EA9BAAF05}" presName="hierRoot3" presStyleCnt="0"/>
      <dgm:spPr/>
    </dgm:pt>
    <dgm:pt modelId="{147DD181-ECB7-9F4C-A1C3-0485F36A6E30}" type="pres">
      <dgm:prSet presAssocID="{58EE6CBD-E5CB-2D4F-B734-BC5EA9BAAF05}" presName="composite3" presStyleCnt="0"/>
      <dgm:spPr/>
    </dgm:pt>
    <dgm:pt modelId="{ED3369C6-1A3A-7F4B-9650-0A7FC21850CB}" type="pres">
      <dgm:prSet presAssocID="{58EE6CBD-E5CB-2D4F-B734-BC5EA9BAAF05}" presName="background3" presStyleLbl="node3" presStyleIdx="0" presStyleCnt="1"/>
      <dgm:spPr/>
    </dgm:pt>
    <dgm:pt modelId="{9282F9C7-54BA-344E-B29D-71ED4554DF18}" type="pres">
      <dgm:prSet presAssocID="{58EE6CBD-E5CB-2D4F-B734-BC5EA9BAAF05}" presName="text3" presStyleLbl="fgAcc3" presStyleIdx="0" presStyleCnt="1">
        <dgm:presLayoutVars>
          <dgm:chPref val="3"/>
        </dgm:presLayoutVars>
      </dgm:prSet>
      <dgm:spPr/>
    </dgm:pt>
    <dgm:pt modelId="{0E5B4B28-81E2-A84E-B389-81BFA59A9643}" type="pres">
      <dgm:prSet presAssocID="{58EE6CBD-E5CB-2D4F-B734-BC5EA9BAAF05}" presName="hierChild4" presStyleCnt="0"/>
      <dgm:spPr/>
    </dgm:pt>
  </dgm:ptLst>
  <dgm:cxnLst>
    <dgm:cxn modelId="{28057C00-36F0-4E22-9AAB-BC99E412C811}" type="presOf" srcId="{723AA0E9-68E4-2643-A7A4-79A1992DBB1B}" destId="{26B485B6-E318-A941-8D6A-68AD42ED18D7}" srcOrd="0" destOrd="0" presId="urn:microsoft.com/office/officeart/2005/8/layout/hierarchy1"/>
    <dgm:cxn modelId="{633B2C0A-1546-4AD0-9ACE-AF8A5581B629}" type="presOf" srcId="{743B3F29-5170-504F-99AC-D209AF6AD0FF}" destId="{0ACCC07A-7B4F-BD4A-960E-993A926215C1}" srcOrd="0" destOrd="0" presId="urn:microsoft.com/office/officeart/2005/8/layout/hierarchy1"/>
    <dgm:cxn modelId="{E4E28C16-0ED0-D841-B0B5-B9B85AF220CD}" srcId="{6DF19839-6DFA-3C4F-BE2D-8D50B04A2D17}" destId="{D46D55A7-AAA3-3C44-9E4D-54142DAFA583}" srcOrd="0" destOrd="0" parTransId="{13759044-C0D5-114D-84A3-0978C8485245}" sibTransId="{873B9D71-0B6E-EC46-815A-B4B9A135F336}"/>
    <dgm:cxn modelId="{FC9D9037-15D8-46FF-9349-F996A1DD1F69}" type="presOf" srcId="{D46D55A7-AAA3-3C44-9E4D-54142DAFA583}" destId="{D3E6D294-027A-F248-B480-9E2AFD67E53E}" srcOrd="0" destOrd="0" presId="urn:microsoft.com/office/officeart/2005/8/layout/hierarchy1"/>
    <dgm:cxn modelId="{ADCFA03F-F8B3-4F69-86E6-C7497D85B2BE}" type="presOf" srcId="{6DF19839-6DFA-3C4F-BE2D-8D50B04A2D17}" destId="{B47C889F-C7E6-C845-BBC0-CB6E498D5FD5}" srcOrd="0" destOrd="0" presId="urn:microsoft.com/office/officeart/2005/8/layout/hierarchy1"/>
    <dgm:cxn modelId="{CBEC2565-47C6-4732-AA85-55FCFA131D10}" type="presOf" srcId="{F610ED20-89D6-C248-938F-8C0248E9A81E}" destId="{2EF3CEA9-370F-D940-8B46-FD89AED514C6}" srcOrd="0" destOrd="0" presId="urn:microsoft.com/office/officeart/2005/8/layout/hierarchy1"/>
    <dgm:cxn modelId="{4758AA4B-0F9C-8E47-AC8E-982E0D4E9F7E}" srcId="{D46D55A7-AAA3-3C44-9E4D-54142DAFA583}" destId="{743B3F29-5170-504F-99AC-D209AF6AD0FF}" srcOrd="2" destOrd="0" parTransId="{723AA0E9-68E4-2643-A7A4-79A1992DBB1B}" sibTransId="{98E9EE69-F060-D748-8729-F0019234E092}"/>
    <dgm:cxn modelId="{D953EC51-02E5-1A41-A513-86CBB5F96CBB}" srcId="{D46D55A7-AAA3-3C44-9E4D-54142DAFA583}" destId="{84F214DA-94AF-0343-A9E1-234F92DADBB9}" srcOrd="1" destOrd="0" parTransId="{85D3919C-C768-3A47-904F-288D2C759A16}" sibTransId="{41DBAC86-8804-6C4A-8632-C1560F525DDF}"/>
    <dgm:cxn modelId="{2095F053-253F-49DE-945A-C3D45D84BF41}" type="presOf" srcId="{84F214DA-94AF-0343-A9E1-234F92DADBB9}" destId="{387D449F-856E-654B-B813-655B0ACB6B2F}" srcOrd="0" destOrd="0" presId="urn:microsoft.com/office/officeart/2005/8/layout/hierarchy1"/>
    <dgm:cxn modelId="{A6714A7E-00E3-4D39-ABFE-4DCD4A893F24}" type="presOf" srcId="{4F8F679D-0603-CA45-867B-934B7E4B793E}" destId="{1A22B5F4-FCD9-614B-922D-54E0B4B64F79}" srcOrd="0" destOrd="0" presId="urn:microsoft.com/office/officeart/2005/8/layout/hierarchy1"/>
    <dgm:cxn modelId="{5B3056A5-F231-4A67-8F49-C3117F33A5D4}" type="presOf" srcId="{58EE6CBD-E5CB-2D4F-B734-BC5EA9BAAF05}" destId="{9282F9C7-54BA-344E-B29D-71ED4554DF18}" srcOrd="0" destOrd="0" presId="urn:microsoft.com/office/officeart/2005/8/layout/hierarchy1"/>
    <dgm:cxn modelId="{4DCFEEA8-132E-6646-96BD-8BDCAEDC10C9}" srcId="{D46D55A7-AAA3-3C44-9E4D-54142DAFA583}" destId="{F610ED20-89D6-C248-938F-8C0248E9A81E}" srcOrd="0" destOrd="0" parTransId="{4F8F679D-0603-CA45-867B-934B7E4B793E}" sibTransId="{7CBF6514-A490-AD4A-A750-A1315972BEB6}"/>
    <dgm:cxn modelId="{4B0BBDC2-55FB-4A85-8C20-24421878D37C}" type="presOf" srcId="{85D3919C-C768-3A47-904F-288D2C759A16}" destId="{80852EE9-CF80-0448-A407-A655CF07EDB7}" srcOrd="0" destOrd="0" presId="urn:microsoft.com/office/officeart/2005/8/layout/hierarchy1"/>
    <dgm:cxn modelId="{BF7977C5-74A3-4AC9-8AF9-752987A1DD4A}" type="presOf" srcId="{4CC82E22-7278-1E41-9544-D78546126BE7}" destId="{CB929405-1EC7-EF47-9131-E91F56F4060E}" srcOrd="0" destOrd="0" presId="urn:microsoft.com/office/officeart/2005/8/layout/hierarchy1"/>
    <dgm:cxn modelId="{8ABDAAFB-22DC-3649-95E5-AFE6C5861C49}" srcId="{743B3F29-5170-504F-99AC-D209AF6AD0FF}" destId="{58EE6CBD-E5CB-2D4F-B734-BC5EA9BAAF05}" srcOrd="0" destOrd="0" parTransId="{4CC82E22-7278-1E41-9544-D78546126BE7}" sibTransId="{2FE2719D-6F5D-4244-9BC5-8C012165D7F3}"/>
    <dgm:cxn modelId="{1C978710-4699-4E94-8B85-0FF102DB05AA}" type="presParOf" srcId="{B47C889F-C7E6-C845-BBC0-CB6E498D5FD5}" destId="{6662F8B2-534B-E241-BE8F-27A1FD90ABCE}" srcOrd="0" destOrd="0" presId="urn:microsoft.com/office/officeart/2005/8/layout/hierarchy1"/>
    <dgm:cxn modelId="{B0B1BA2E-65C7-4F51-BC93-CD6222D4E493}" type="presParOf" srcId="{6662F8B2-534B-E241-BE8F-27A1FD90ABCE}" destId="{591DEAEC-E373-994B-BBE6-EF6673E35193}" srcOrd="0" destOrd="0" presId="urn:microsoft.com/office/officeart/2005/8/layout/hierarchy1"/>
    <dgm:cxn modelId="{03164B74-1BAC-4236-8B26-C71B14619A6F}" type="presParOf" srcId="{591DEAEC-E373-994B-BBE6-EF6673E35193}" destId="{CB82FCD9-5CBD-F54A-9239-7B6E7A2D81DA}" srcOrd="0" destOrd="0" presId="urn:microsoft.com/office/officeart/2005/8/layout/hierarchy1"/>
    <dgm:cxn modelId="{2EFE0827-D600-4A89-B090-35A3CBCD8959}" type="presParOf" srcId="{591DEAEC-E373-994B-BBE6-EF6673E35193}" destId="{D3E6D294-027A-F248-B480-9E2AFD67E53E}" srcOrd="1" destOrd="0" presId="urn:microsoft.com/office/officeart/2005/8/layout/hierarchy1"/>
    <dgm:cxn modelId="{E3C01807-065D-4A38-89CB-A2B97112277A}" type="presParOf" srcId="{6662F8B2-534B-E241-BE8F-27A1FD90ABCE}" destId="{44DE6471-78A4-5840-8433-5D3A687215FA}" srcOrd="1" destOrd="0" presId="urn:microsoft.com/office/officeart/2005/8/layout/hierarchy1"/>
    <dgm:cxn modelId="{42ADB270-CF7D-42E5-BFD9-30678AA1F4AF}" type="presParOf" srcId="{44DE6471-78A4-5840-8433-5D3A687215FA}" destId="{1A22B5F4-FCD9-614B-922D-54E0B4B64F79}" srcOrd="0" destOrd="0" presId="urn:microsoft.com/office/officeart/2005/8/layout/hierarchy1"/>
    <dgm:cxn modelId="{8A184AF9-342F-49FC-BBD7-3E4CE972ED56}" type="presParOf" srcId="{44DE6471-78A4-5840-8433-5D3A687215FA}" destId="{38367EE8-FB57-954F-9A74-7A1E6F0C70CC}" srcOrd="1" destOrd="0" presId="urn:microsoft.com/office/officeart/2005/8/layout/hierarchy1"/>
    <dgm:cxn modelId="{B0BDABB8-9E8C-49BA-B7F4-4D14DA1C28D3}" type="presParOf" srcId="{38367EE8-FB57-954F-9A74-7A1E6F0C70CC}" destId="{417E9980-2FDC-834F-8CD9-86696E3C70B0}" srcOrd="0" destOrd="0" presId="urn:microsoft.com/office/officeart/2005/8/layout/hierarchy1"/>
    <dgm:cxn modelId="{6BBC4EEC-3D7D-4136-96A1-696811997325}" type="presParOf" srcId="{417E9980-2FDC-834F-8CD9-86696E3C70B0}" destId="{39B8CA69-B1C4-D643-A389-9630A6E8DA75}" srcOrd="0" destOrd="0" presId="urn:microsoft.com/office/officeart/2005/8/layout/hierarchy1"/>
    <dgm:cxn modelId="{37B7650F-7F73-41D2-90DF-7DF023BBF90C}" type="presParOf" srcId="{417E9980-2FDC-834F-8CD9-86696E3C70B0}" destId="{2EF3CEA9-370F-D940-8B46-FD89AED514C6}" srcOrd="1" destOrd="0" presId="urn:microsoft.com/office/officeart/2005/8/layout/hierarchy1"/>
    <dgm:cxn modelId="{7F32C055-06FE-476E-8CC4-2F5D5AB3469A}" type="presParOf" srcId="{38367EE8-FB57-954F-9A74-7A1E6F0C70CC}" destId="{D0AC4742-2F49-574D-86E3-C7272229C572}" srcOrd="1" destOrd="0" presId="urn:microsoft.com/office/officeart/2005/8/layout/hierarchy1"/>
    <dgm:cxn modelId="{36184DC6-78F3-4E9B-A4B7-6F1B8CD590CC}" type="presParOf" srcId="{44DE6471-78A4-5840-8433-5D3A687215FA}" destId="{80852EE9-CF80-0448-A407-A655CF07EDB7}" srcOrd="2" destOrd="0" presId="urn:microsoft.com/office/officeart/2005/8/layout/hierarchy1"/>
    <dgm:cxn modelId="{C4F7E580-9617-4540-9A72-ED99D14A9C27}" type="presParOf" srcId="{44DE6471-78A4-5840-8433-5D3A687215FA}" destId="{FB48928A-1855-6B47-AC3E-A02D86B257C1}" srcOrd="3" destOrd="0" presId="urn:microsoft.com/office/officeart/2005/8/layout/hierarchy1"/>
    <dgm:cxn modelId="{4108129A-E181-4509-BA86-C3D2DE8ADF33}" type="presParOf" srcId="{FB48928A-1855-6B47-AC3E-A02D86B257C1}" destId="{43211CCA-6735-7C44-BC02-4B1ADB2D1ADF}" srcOrd="0" destOrd="0" presId="urn:microsoft.com/office/officeart/2005/8/layout/hierarchy1"/>
    <dgm:cxn modelId="{9740CDFB-57A6-425A-96AB-8B9FF460D74A}" type="presParOf" srcId="{43211CCA-6735-7C44-BC02-4B1ADB2D1ADF}" destId="{A381D288-E5F1-DD4C-B52B-32E2CC04CDC1}" srcOrd="0" destOrd="0" presId="urn:microsoft.com/office/officeart/2005/8/layout/hierarchy1"/>
    <dgm:cxn modelId="{82244CCA-2AC7-4A2D-B84E-9D98EBAB95B9}" type="presParOf" srcId="{43211CCA-6735-7C44-BC02-4B1ADB2D1ADF}" destId="{387D449F-856E-654B-B813-655B0ACB6B2F}" srcOrd="1" destOrd="0" presId="urn:microsoft.com/office/officeart/2005/8/layout/hierarchy1"/>
    <dgm:cxn modelId="{4E187D07-ACAD-4908-B5FB-228D8533AE74}" type="presParOf" srcId="{FB48928A-1855-6B47-AC3E-A02D86B257C1}" destId="{8C9925C9-3BF3-0240-B0D0-7FB86FE67122}" srcOrd="1" destOrd="0" presId="urn:microsoft.com/office/officeart/2005/8/layout/hierarchy1"/>
    <dgm:cxn modelId="{C8D065F5-A857-4BFC-94E2-BCD46D8848A8}" type="presParOf" srcId="{44DE6471-78A4-5840-8433-5D3A687215FA}" destId="{26B485B6-E318-A941-8D6A-68AD42ED18D7}" srcOrd="4" destOrd="0" presId="urn:microsoft.com/office/officeart/2005/8/layout/hierarchy1"/>
    <dgm:cxn modelId="{C00C42CF-88F6-4B0F-BD99-3C12404B6675}" type="presParOf" srcId="{44DE6471-78A4-5840-8433-5D3A687215FA}" destId="{95E8EFB7-39E8-EC43-8D61-02938804FA5A}" srcOrd="5" destOrd="0" presId="urn:microsoft.com/office/officeart/2005/8/layout/hierarchy1"/>
    <dgm:cxn modelId="{A52B1757-E8A5-4340-8F0C-91C317BDE695}" type="presParOf" srcId="{95E8EFB7-39E8-EC43-8D61-02938804FA5A}" destId="{1D2ED160-403C-2B4B-8E54-CABE4E063AC5}" srcOrd="0" destOrd="0" presId="urn:microsoft.com/office/officeart/2005/8/layout/hierarchy1"/>
    <dgm:cxn modelId="{110712D0-91A4-4A72-A5BF-19AFA6020D05}" type="presParOf" srcId="{1D2ED160-403C-2B4B-8E54-CABE4E063AC5}" destId="{02ADFB75-5B50-4E48-A21D-2B9919691791}" srcOrd="0" destOrd="0" presId="urn:microsoft.com/office/officeart/2005/8/layout/hierarchy1"/>
    <dgm:cxn modelId="{CA08F559-E154-4134-AF18-17725D82DFBF}" type="presParOf" srcId="{1D2ED160-403C-2B4B-8E54-CABE4E063AC5}" destId="{0ACCC07A-7B4F-BD4A-960E-993A926215C1}" srcOrd="1" destOrd="0" presId="urn:microsoft.com/office/officeart/2005/8/layout/hierarchy1"/>
    <dgm:cxn modelId="{F9994D57-B835-4177-91F5-86C9A327EA25}" type="presParOf" srcId="{95E8EFB7-39E8-EC43-8D61-02938804FA5A}" destId="{89D514A4-995A-C046-920C-2B070E7B7C9C}" srcOrd="1" destOrd="0" presId="urn:microsoft.com/office/officeart/2005/8/layout/hierarchy1"/>
    <dgm:cxn modelId="{13430C32-8FA6-4FC8-94E5-4DC084CC2AE9}" type="presParOf" srcId="{89D514A4-995A-C046-920C-2B070E7B7C9C}" destId="{CB929405-1EC7-EF47-9131-E91F56F4060E}" srcOrd="0" destOrd="0" presId="urn:microsoft.com/office/officeart/2005/8/layout/hierarchy1"/>
    <dgm:cxn modelId="{2658EA11-E89F-43D8-82E2-A4A5B885094A}" type="presParOf" srcId="{89D514A4-995A-C046-920C-2B070E7B7C9C}" destId="{E2D98C11-0E31-C44C-86D6-B89726DB19FE}" srcOrd="1" destOrd="0" presId="urn:microsoft.com/office/officeart/2005/8/layout/hierarchy1"/>
    <dgm:cxn modelId="{563BF57A-0CD8-4B0C-8441-76E1DE4E5562}" type="presParOf" srcId="{E2D98C11-0E31-C44C-86D6-B89726DB19FE}" destId="{147DD181-ECB7-9F4C-A1C3-0485F36A6E30}" srcOrd="0" destOrd="0" presId="urn:microsoft.com/office/officeart/2005/8/layout/hierarchy1"/>
    <dgm:cxn modelId="{59D2870D-8466-42FF-ADC1-37894B544731}" type="presParOf" srcId="{147DD181-ECB7-9F4C-A1C3-0485F36A6E30}" destId="{ED3369C6-1A3A-7F4B-9650-0A7FC21850CB}" srcOrd="0" destOrd="0" presId="urn:microsoft.com/office/officeart/2005/8/layout/hierarchy1"/>
    <dgm:cxn modelId="{DDBFA39D-F810-4972-A39F-87B59B953273}" type="presParOf" srcId="{147DD181-ECB7-9F4C-A1C3-0485F36A6E30}" destId="{9282F9C7-54BA-344E-B29D-71ED4554DF18}" srcOrd="1" destOrd="0" presId="urn:microsoft.com/office/officeart/2005/8/layout/hierarchy1"/>
    <dgm:cxn modelId="{F5542A13-4591-473D-B603-787DE6BF9096}" type="presParOf" srcId="{E2D98C11-0E31-C44C-86D6-B89726DB19FE}" destId="{0E5B4B28-81E2-A84E-B389-81BFA59A96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/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Leadership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Governor</a:t>
          </a:r>
        </a:p>
        <a:p>
          <a:r>
            <a:rPr lang="en-US" sz="1800" b="0" dirty="0">
              <a:latin typeface="+mj-lt"/>
              <a:cs typeface="Arial Black"/>
            </a:rPr>
            <a:t>DG David Amankwah</a:t>
          </a: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Secretary </a:t>
          </a:r>
        </a:p>
        <a:p>
          <a:r>
            <a:rPr lang="en-US" sz="1800" b="0" dirty="0">
              <a:latin typeface="+mj-lt"/>
              <a:cs typeface="Arial Black"/>
            </a:rPr>
            <a:t>PE Alice Otoo-Ocran</a:t>
          </a:r>
          <a:endParaRPr lang="en-US" sz="1800" dirty="0"/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Treasurer</a:t>
          </a:r>
        </a:p>
        <a:p>
          <a:r>
            <a:rPr lang="en-US" sz="1800" dirty="0"/>
            <a:t>PP Frank </a:t>
          </a:r>
          <a:r>
            <a:rPr lang="en-US" sz="1800" dirty="0" err="1"/>
            <a:t>Offei-Ansah</a:t>
          </a:r>
          <a:endParaRPr lang="en-US" sz="1800" dirty="0"/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CD4EFBC7-FFD2-7547-B676-82E711371C7A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Vice Governor</a:t>
          </a:r>
        </a:p>
        <a:p>
          <a:r>
            <a:rPr lang="en-US" sz="1800" b="0" dirty="0">
              <a:latin typeface="+mj-lt"/>
              <a:cs typeface="Arial Black"/>
            </a:rPr>
            <a:t>PDG Victor Yaw Asante</a:t>
          </a:r>
          <a:endParaRPr lang="en-US" sz="1800" dirty="0"/>
        </a:p>
      </dgm:t>
    </dgm:pt>
    <dgm:pt modelId="{1E5C7450-D500-AA48-84CA-0428D929374D}" type="parTrans" cxnId="{B7557B20-328B-4A48-8AAA-8762778E33FE}">
      <dgm:prSet/>
      <dgm:spPr/>
      <dgm:t>
        <a:bodyPr/>
        <a:lstStyle/>
        <a:p>
          <a:endParaRPr lang="en-US" dirty="0"/>
        </a:p>
      </dgm:t>
    </dgm:pt>
    <dgm:pt modelId="{D1B89946-6384-0A42-8115-C211156D4074}" type="sibTrans" cxnId="{B7557B20-328B-4A48-8AAA-8762778E33FE}">
      <dgm:prSet/>
      <dgm:spPr/>
      <dgm:t>
        <a:bodyPr/>
        <a:lstStyle/>
        <a:p>
          <a:endParaRPr lang="en-US"/>
        </a:p>
      </dgm:t>
    </dgm:pt>
    <dgm:pt modelId="{B5B97D70-B54F-1040-9CE3-C42C25B3BAF9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Governor Elect</a:t>
          </a:r>
        </a:p>
        <a:p>
          <a:r>
            <a:rPr lang="en-US" sz="1800" dirty="0">
              <a:latin typeface="+mn-lt"/>
            </a:rPr>
            <a:t>DGE Florence </a:t>
          </a:r>
          <a:r>
            <a:rPr lang="en-US" sz="1800" dirty="0" err="1">
              <a:latin typeface="+mn-lt"/>
            </a:rPr>
            <a:t>Maame</a:t>
          </a:r>
          <a:r>
            <a:rPr lang="en-US" sz="1800" dirty="0">
              <a:latin typeface="+mn-lt"/>
            </a:rPr>
            <a:t> Hagan</a:t>
          </a:r>
        </a:p>
      </dgm:t>
    </dgm:pt>
    <dgm:pt modelId="{3A2FA8F7-F023-F243-8169-F226ECD97294}" type="parTrans" cxnId="{868190F5-318B-DD4A-A681-5F559104B431}">
      <dgm:prSet/>
      <dgm:spPr/>
      <dgm:t>
        <a:bodyPr/>
        <a:lstStyle/>
        <a:p>
          <a:endParaRPr lang="en-US" dirty="0"/>
        </a:p>
      </dgm:t>
    </dgm:pt>
    <dgm:pt modelId="{A6040FFF-AC4C-044C-BDED-5C45BFD7A1A7}" type="sibTrans" cxnId="{868190F5-318B-DD4A-A681-5F559104B431}">
      <dgm:prSet/>
      <dgm:spPr/>
      <dgm:t>
        <a:bodyPr/>
        <a:lstStyle/>
        <a:p>
          <a:endParaRPr lang="en-US"/>
        </a:p>
      </dgm:t>
    </dgm:pt>
    <dgm:pt modelId="{5AEAC4FE-BB97-A44F-AB85-B481A5D91DAA}">
      <dgm:prSet custT="1"/>
      <dgm:spPr/>
      <dgm:t>
        <a:bodyPr/>
        <a:lstStyle/>
        <a:p>
          <a:r>
            <a:rPr lang="en-US" sz="1800" b="1" dirty="0">
              <a:latin typeface="Arial Black"/>
              <a:cs typeface="Arial Black"/>
            </a:rPr>
            <a:t>District Governor Nominee</a:t>
          </a:r>
        </a:p>
        <a:p>
          <a:r>
            <a:rPr lang="de-DE" sz="1800" b="0" dirty="0"/>
            <a:t>DGN Nana Yaa Siriboe</a:t>
          </a:r>
          <a:endParaRPr lang="en-US" sz="1800" b="0" dirty="0"/>
        </a:p>
      </dgm:t>
    </dgm:pt>
    <dgm:pt modelId="{86562A59-AE20-024F-94DD-90B2B5388A2D}" type="parTrans" cxnId="{16B696B7-EA4A-4E43-954B-EBCEDAEAB69E}">
      <dgm:prSet/>
      <dgm:spPr/>
      <dgm:t>
        <a:bodyPr/>
        <a:lstStyle/>
        <a:p>
          <a:endParaRPr lang="en-US" dirty="0"/>
        </a:p>
      </dgm:t>
    </dgm:pt>
    <dgm:pt modelId="{9C3E3262-4A72-654A-AB73-D232DE09FD71}" type="sibTrans" cxnId="{16B696B7-EA4A-4E43-954B-EBCEDAEAB69E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92749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6"/>
      <dgm:spPr/>
    </dgm:pt>
    <dgm:pt modelId="{4522FD15-5900-9D4F-9EB7-D8BAADABF708}" type="pres">
      <dgm:prSet presAssocID="{0D62662F-7A64-2243-AE95-75D9E40137CA}" presName="connTx" presStyleLbl="parChTrans1D2" presStyleIdx="0" presStyleCnt="6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6" custScaleX="242980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8810C97A-48A8-0747-BED2-2CA5B635DE6E}" type="pres">
      <dgm:prSet presAssocID="{1E5C7450-D500-AA48-84CA-0428D929374D}" presName="conn2-1" presStyleLbl="parChTrans1D2" presStyleIdx="1" presStyleCnt="6"/>
      <dgm:spPr/>
    </dgm:pt>
    <dgm:pt modelId="{FEB5B824-E431-5D4E-9D17-045450314ABC}" type="pres">
      <dgm:prSet presAssocID="{1E5C7450-D500-AA48-84CA-0428D929374D}" presName="connTx" presStyleLbl="parChTrans1D2" presStyleIdx="1" presStyleCnt="6"/>
      <dgm:spPr/>
    </dgm:pt>
    <dgm:pt modelId="{13F7F130-BDF3-DB4D-A3EC-1D92E08F8C8D}" type="pres">
      <dgm:prSet presAssocID="{CD4EFBC7-FFD2-7547-B676-82E711371C7A}" presName="root2" presStyleCnt="0"/>
      <dgm:spPr/>
    </dgm:pt>
    <dgm:pt modelId="{759AE2B2-FD7C-484B-ACC6-6E3204969703}" type="pres">
      <dgm:prSet presAssocID="{CD4EFBC7-FFD2-7547-B676-82E711371C7A}" presName="LevelTwoTextNode" presStyleLbl="node2" presStyleIdx="1" presStyleCnt="6" custScaleX="242980">
        <dgm:presLayoutVars>
          <dgm:chPref val="3"/>
        </dgm:presLayoutVars>
      </dgm:prSet>
      <dgm:spPr/>
    </dgm:pt>
    <dgm:pt modelId="{A05E48EF-BA2A-6942-9122-E9A6B9E2EF33}" type="pres">
      <dgm:prSet presAssocID="{CD4EFBC7-FFD2-7547-B676-82E711371C7A}" presName="level3hierChild" presStyleCnt="0"/>
      <dgm:spPr/>
    </dgm:pt>
    <dgm:pt modelId="{C6355559-F412-E743-8F7A-B9FCFDB94B28}" type="pres">
      <dgm:prSet presAssocID="{D87BAD30-EB1E-B544-A84D-EC7F2201D66B}" presName="conn2-1" presStyleLbl="parChTrans1D2" presStyleIdx="2" presStyleCnt="6"/>
      <dgm:spPr/>
    </dgm:pt>
    <dgm:pt modelId="{37F2B644-D573-AC43-8769-FEBAA631210F}" type="pres">
      <dgm:prSet presAssocID="{D87BAD30-EB1E-B544-A84D-EC7F2201D66B}" presName="connTx" presStyleLbl="parChTrans1D2" presStyleIdx="2" presStyleCnt="6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2" presStyleCnt="6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3" presStyleCnt="6"/>
      <dgm:spPr/>
    </dgm:pt>
    <dgm:pt modelId="{2133C4FA-2E65-174F-8503-2A2F279F6106}" type="pres">
      <dgm:prSet presAssocID="{1BEE143B-6F42-0941-9629-085D2F98C103}" presName="connTx" presStyleLbl="parChTrans1D2" presStyleIdx="3" presStyleCnt="6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3" presStyleCnt="6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C98CB21D-7240-104E-93AE-29B2C6C082D8}" type="pres">
      <dgm:prSet presAssocID="{3A2FA8F7-F023-F243-8169-F226ECD97294}" presName="conn2-1" presStyleLbl="parChTrans1D2" presStyleIdx="4" presStyleCnt="6"/>
      <dgm:spPr/>
    </dgm:pt>
    <dgm:pt modelId="{EB46D3C3-C2FB-9543-8A7E-B7FE8362D019}" type="pres">
      <dgm:prSet presAssocID="{3A2FA8F7-F023-F243-8169-F226ECD97294}" presName="connTx" presStyleLbl="parChTrans1D2" presStyleIdx="4" presStyleCnt="6"/>
      <dgm:spPr/>
    </dgm:pt>
    <dgm:pt modelId="{93892B70-DCBB-2641-95A8-9942D22E48AC}" type="pres">
      <dgm:prSet presAssocID="{B5B97D70-B54F-1040-9CE3-C42C25B3BAF9}" presName="root2" presStyleCnt="0"/>
      <dgm:spPr/>
    </dgm:pt>
    <dgm:pt modelId="{0A991C8A-0930-544E-9831-4844CE39077B}" type="pres">
      <dgm:prSet presAssocID="{B5B97D70-B54F-1040-9CE3-C42C25B3BAF9}" presName="LevelTwoTextNode" presStyleLbl="node2" presStyleIdx="4" presStyleCnt="6" custScaleX="242980">
        <dgm:presLayoutVars>
          <dgm:chPref val="3"/>
        </dgm:presLayoutVars>
      </dgm:prSet>
      <dgm:spPr/>
    </dgm:pt>
    <dgm:pt modelId="{23B75430-84D7-B04E-9595-33144259D9D6}" type="pres">
      <dgm:prSet presAssocID="{B5B97D70-B54F-1040-9CE3-C42C25B3BAF9}" presName="level3hierChild" presStyleCnt="0"/>
      <dgm:spPr/>
    </dgm:pt>
    <dgm:pt modelId="{00A3DDAD-9BFB-054E-8EC6-3F4F0149D0FB}" type="pres">
      <dgm:prSet presAssocID="{86562A59-AE20-024F-94DD-90B2B5388A2D}" presName="conn2-1" presStyleLbl="parChTrans1D2" presStyleIdx="5" presStyleCnt="6"/>
      <dgm:spPr/>
    </dgm:pt>
    <dgm:pt modelId="{B671DC70-8C07-C946-9963-3047C55F86A7}" type="pres">
      <dgm:prSet presAssocID="{86562A59-AE20-024F-94DD-90B2B5388A2D}" presName="connTx" presStyleLbl="parChTrans1D2" presStyleIdx="5" presStyleCnt="6"/>
      <dgm:spPr/>
    </dgm:pt>
    <dgm:pt modelId="{D2ECF98E-729B-4247-9993-E7BC78FA2C3A}" type="pres">
      <dgm:prSet presAssocID="{5AEAC4FE-BB97-A44F-AB85-B481A5D91DAA}" presName="root2" presStyleCnt="0"/>
      <dgm:spPr/>
    </dgm:pt>
    <dgm:pt modelId="{64F80B4E-F5DB-4D4E-96CC-ED3D7F60505D}" type="pres">
      <dgm:prSet presAssocID="{5AEAC4FE-BB97-A44F-AB85-B481A5D91DAA}" presName="LevelTwoTextNode" presStyleLbl="node2" presStyleIdx="5" presStyleCnt="6" custScaleX="242980">
        <dgm:presLayoutVars>
          <dgm:chPref val="3"/>
        </dgm:presLayoutVars>
      </dgm:prSet>
      <dgm:spPr/>
    </dgm:pt>
    <dgm:pt modelId="{8A56B1EF-DC26-4643-9B25-33CC1D531525}" type="pres">
      <dgm:prSet presAssocID="{5AEAC4FE-BB97-A44F-AB85-B481A5D91DAA}" presName="level3hierChild" presStyleCnt="0"/>
      <dgm:spPr/>
    </dgm:pt>
  </dgm:ptLst>
  <dgm:cxnLst>
    <dgm:cxn modelId="{27F46A00-9B53-BB47-A760-7C9CFB53B966}" srcId="{92DDE9F8-EF9B-9442-9099-DF41AFAD17DB}" destId="{1A515362-41AA-5249-B757-84B42739967F}" srcOrd="2" destOrd="0" parTransId="{D87BAD30-EB1E-B544-A84D-EC7F2201D66B}" sibTransId="{E8C14437-3185-434A-BAA6-5A2E145E28BC}"/>
    <dgm:cxn modelId="{A5705E06-785F-4C8D-B7F5-53E8A1166242}" type="presOf" srcId="{0D62662F-7A64-2243-AE95-75D9E40137CA}" destId="{11795C1F-B92B-D14B-B590-B9565765FA5F}" srcOrd="0" destOrd="0" presId="urn:microsoft.com/office/officeart/2008/layout/HorizontalMultiLevelHierarchy"/>
    <dgm:cxn modelId="{083B7916-9913-431A-B787-45941CFEF092}" type="presOf" srcId="{86562A59-AE20-024F-94DD-90B2B5388A2D}" destId="{B671DC70-8C07-C946-9963-3047C55F86A7}" srcOrd="1" destOrd="0" presId="urn:microsoft.com/office/officeart/2008/layout/HorizontalMultiLevelHierarchy"/>
    <dgm:cxn modelId="{B7557B20-328B-4A48-8AAA-8762778E33FE}" srcId="{92DDE9F8-EF9B-9442-9099-DF41AFAD17DB}" destId="{CD4EFBC7-FFD2-7547-B676-82E711371C7A}" srcOrd="1" destOrd="0" parTransId="{1E5C7450-D500-AA48-84CA-0428D929374D}" sibTransId="{D1B89946-6384-0A42-8115-C211156D4074}"/>
    <dgm:cxn modelId="{B66D0128-BA10-45D0-9D96-5A106EE87067}" type="presOf" srcId="{D87BAD30-EB1E-B544-A84D-EC7F2201D66B}" destId="{C6355559-F412-E743-8F7A-B9FCFDB94B28}" srcOrd="0" destOrd="0" presId="urn:microsoft.com/office/officeart/2008/layout/HorizontalMultiLevelHierarchy"/>
    <dgm:cxn modelId="{0073C02C-C9AB-426C-ABFB-63F7B16F0C83}" type="presOf" srcId="{1E5C7450-D500-AA48-84CA-0428D929374D}" destId="{8810C97A-48A8-0747-BED2-2CA5B635DE6E}" srcOrd="0" destOrd="0" presId="urn:microsoft.com/office/officeart/2008/layout/HorizontalMultiLevelHierarchy"/>
    <dgm:cxn modelId="{3E9CB036-422C-429D-A1B2-D8F82F0C1EA1}" type="presOf" srcId="{1E5C7450-D500-AA48-84CA-0428D929374D}" destId="{FEB5B824-E431-5D4E-9D17-045450314ABC}" srcOrd="1" destOrd="0" presId="urn:microsoft.com/office/officeart/2008/layout/HorizontalMultiLevelHierarchy"/>
    <dgm:cxn modelId="{44B55438-0708-404A-BE68-D3DF5BE70E96}" srcId="{92DDE9F8-EF9B-9442-9099-DF41AFAD17DB}" destId="{9E0F8F91-2D06-6B47-A691-AA95D19167D8}" srcOrd="3" destOrd="0" parTransId="{1BEE143B-6F42-0941-9629-085D2F98C103}" sibTransId="{87135603-846A-7648-9CD0-A6F745C971FC}"/>
    <dgm:cxn modelId="{CDA1903A-595B-4B7F-A712-C0FA7DF20891}" type="presOf" srcId="{D87BAD30-EB1E-B544-A84D-EC7F2201D66B}" destId="{37F2B644-D573-AC43-8769-FEBAA631210F}" srcOrd="1" destOrd="0" presId="urn:microsoft.com/office/officeart/2008/layout/HorizontalMultiLevelHierarchy"/>
    <dgm:cxn modelId="{0161D563-C262-4994-AC02-FC057101CE1C}" type="presOf" srcId="{1BEE143B-6F42-0941-9629-085D2F98C103}" destId="{1DF6819D-8B84-B44F-BC25-0C5CC62413AF}" srcOrd="0" destOrd="0" presId="urn:microsoft.com/office/officeart/2008/layout/HorizontalMultiLevelHierarchy"/>
    <dgm:cxn modelId="{51A86F65-0554-4B6F-A06A-36FD3F9673B2}" type="presOf" srcId="{1BEE143B-6F42-0941-9629-085D2F98C103}" destId="{2133C4FA-2E65-174F-8503-2A2F279F6106}" srcOrd="1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0EC6A36D-6591-4FA2-A7B6-586082059DA5}" type="presOf" srcId="{B5B97D70-B54F-1040-9CE3-C42C25B3BAF9}" destId="{0A991C8A-0930-544E-9831-4844CE39077B}" srcOrd="0" destOrd="0" presId="urn:microsoft.com/office/officeart/2008/layout/HorizontalMultiLevelHierarchy"/>
    <dgm:cxn modelId="{631FB470-2DA6-4082-AC35-C9079581772E}" type="presOf" srcId="{92DDE9F8-EF9B-9442-9099-DF41AFAD17DB}" destId="{FFA4C030-BAF3-1841-8F91-A898E1DC5404}" srcOrd="0" destOrd="0" presId="urn:microsoft.com/office/officeart/2008/layout/HorizontalMultiLevelHierarchy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CB23998B-E6FB-4202-A706-4E22A0500C94}" type="presOf" srcId="{9E0F8F91-2D06-6B47-A691-AA95D19167D8}" destId="{E5D1A8F1-1365-3E4A-AD46-EBD9CC37D5E2}" srcOrd="0" destOrd="0" presId="urn:microsoft.com/office/officeart/2008/layout/HorizontalMultiLevelHierarchy"/>
    <dgm:cxn modelId="{1BB7318F-528E-4BD2-A1B3-7AA3145912C5}" type="presOf" srcId="{10060B29-849F-1345-BDD5-480012D2E9FE}" destId="{639238EF-A480-374E-97F5-46A2EF092966}" srcOrd="0" destOrd="0" presId="urn:microsoft.com/office/officeart/2008/layout/HorizontalMultiLevelHierarchy"/>
    <dgm:cxn modelId="{16B696B7-EA4A-4E43-954B-EBCEDAEAB69E}" srcId="{92DDE9F8-EF9B-9442-9099-DF41AFAD17DB}" destId="{5AEAC4FE-BB97-A44F-AB85-B481A5D91DAA}" srcOrd="5" destOrd="0" parTransId="{86562A59-AE20-024F-94DD-90B2B5388A2D}" sibTransId="{9C3E3262-4A72-654A-AB73-D232DE09FD71}"/>
    <dgm:cxn modelId="{7D1B36BB-7A89-4560-BB76-64846607F052}" type="presOf" srcId="{86562A59-AE20-024F-94DD-90B2B5388A2D}" destId="{00A3DDAD-9BFB-054E-8EC6-3F4F0149D0FB}" srcOrd="0" destOrd="0" presId="urn:microsoft.com/office/officeart/2008/layout/HorizontalMultiLevelHierarchy"/>
    <dgm:cxn modelId="{8A6297C2-60C5-49E6-964F-39E8F2ADB882}" type="presOf" srcId="{1A515362-41AA-5249-B757-84B42739967F}" destId="{368E3E0B-16D4-0C4B-9994-8F0054E6764C}" srcOrd="0" destOrd="0" presId="urn:microsoft.com/office/officeart/2008/layout/HorizontalMultiLevelHierarchy"/>
    <dgm:cxn modelId="{351837CE-745F-4069-B9A3-60D2BE095398}" type="presOf" srcId="{F421E166-FC7D-9846-800A-AD9CAF9EC075}" destId="{0823553A-7A59-A54D-9EE6-20C65DA15596}" srcOrd="0" destOrd="0" presId="urn:microsoft.com/office/officeart/2008/layout/HorizontalMultiLevelHierarchy"/>
    <dgm:cxn modelId="{5689FBCF-C1A9-4CE0-B87C-C056E2734AD5}" type="presOf" srcId="{0D62662F-7A64-2243-AE95-75D9E40137CA}" destId="{4522FD15-5900-9D4F-9EB7-D8BAADABF708}" srcOrd="1" destOrd="0" presId="urn:microsoft.com/office/officeart/2008/layout/HorizontalMultiLevelHierarchy"/>
    <dgm:cxn modelId="{A03A50D2-E500-44CC-BAD2-3ADE6208D731}" type="presOf" srcId="{5AEAC4FE-BB97-A44F-AB85-B481A5D91DAA}" destId="{64F80B4E-F5DB-4D4E-96CC-ED3D7F60505D}" srcOrd="0" destOrd="0" presId="urn:microsoft.com/office/officeart/2008/layout/HorizontalMultiLevelHierarchy"/>
    <dgm:cxn modelId="{E20426D3-DBC8-4BB3-A07C-05485AA8DAE1}" type="presOf" srcId="{3A2FA8F7-F023-F243-8169-F226ECD97294}" destId="{C98CB21D-7240-104E-93AE-29B2C6C082D8}" srcOrd="0" destOrd="0" presId="urn:microsoft.com/office/officeart/2008/layout/HorizontalMultiLevelHierarchy"/>
    <dgm:cxn modelId="{10FB98DE-32DD-4352-B05C-51F958C6AB4F}" type="presOf" srcId="{3A2FA8F7-F023-F243-8169-F226ECD97294}" destId="{EB46D3C3-C2FB-9543-8A7E-B7FE8362D019}" srcOrd="1" destOrd="0" presId="urn:microsoft.com/office/officeart/2008/layout/HorizontalMultiLevelHierarchy"/>
    <dgm:cxn modelId="{868190F5-318B-DD4A-A681-5F559104B431}" srcId="{92DDE9F8-EF9B-9442-9099-DF41AFAD17DB}" destId="{B5B97D70-B54F-1040-9CE3-C42C25B3BAF9}" srcOrd="4" destOrd="0" parTransId="{3A2FA8F7-F023-F243-8169-F226ECD97294}" sibTransId="{A6040FFF-AC4C-044C-BDED-5C45BFD7A1A7}"/>
    <dgm:cxn modelId="{B98440F9-24A0-441C-9CE6-0EEA9739C777}" type="presOf" srcId="{CD4EFBC7-FFD2-7547-B676-82E711371C7A}" destId="{759AE2B2-FD7C-484B-ACC6-6E3204969703}" srcOrd="0" destOrd="0" presId="urn:microsoft.com/office/officeart/2008/layout/HorizontalMultiLevelHierarchy"/>
    <dgm:cxn modelId="{CBABCB78-5095-4DF1-8E61-228F548CE69F}" type="presParOf" srcId="{639238EF-A480-374E-97F5-46A2EF092966}" destId="{47426649-3CE9-6B4C-B499-9A5779D889DF}" srcOrd="0" destOrd="0" presId="urn:microsoft.com/office/officeart/2008/layout/HorizontalMultiLevelHierarchy"/>
    <dgm:cxn modelId="{078C0F75-E9B0-40E6-8996-BADB31D58571}" type="presParOf" srcId="{47426649-3CE9-6B4C-B499-9A5779D889DF}" destId="{FFA4C030-BAF3-1841-8F91-A898E1DC5404}" srcOrd="0" destOrd="0" presId="urn:microsoft.com/office/officeart/2008/layout/HorizontalMultiLevelHierarchy"/>
    <dgm:cxn modelId="{36C045F8-1222-420F-8B2D-7E86AF7D025D}" type="presParOf" srcId="{47426649-3CE9-6B4C-B499-9A5779D889DF}" destId="{553F4401-A4EA-DD4C-9A01-D9D353BE7E96}" srcOrd="1" destOrd="0" presId="urn:microsoft.com/office/officeart/2008/layout/HorizontalMultiLevelHierarchy"/>
    <dgm:cxn modelId="{D1B6A876-5597-45DC-8059-C904812226A6}" type="presParOf" srcId="{553F4401-A4EA-DD4C-9A01-D9D353BE7E96}" destId="{11795C1F-B92B-D14B-B590-B9565765FA5F}" srcOrd="0" destOrd="0" presId="urn:microsoft.com/office/officeart/2008/layout/HorizontalMultiLevelHierarchy"/>
    <dgm:cxn modelId="{1B633A15-9D2E-4BE9-817A-960E8B903C42}" type="presParOf" srcId="{11795C1F-B92B-D14B-B590-B9565765FA5F}" destId="{4522FD15-5900-9D4F-9EB7-D8BAADABF708}" srcOrd="0" destOrd="0" presId="urn:microsoft.com/office/officeart/2008/layout/HorizontalMultiLevelHierarchy"/>
    <dgm:cxn modelId="{AEDF7E26-D2AB-4FC5-A4A6-A8C8DC1E362D}" type="presParOf" srcId="{553F4401-A4EA-DD4C-9A01-D9D353BE7E96}" destId="{05FA0687-BDAA-EF41-8CE3-11DA1FA3F24B}" srcOrd="1" destOrd="0" presId="urn:microsoft.com/office/officeart/2008/layout/HorizontalMultiLevelHierarchy"/>
    <dgm:cxn modelId="{65B6B5C7-1A25-4218-8AA7-571F857018BA}" type="presParOf" srcId="{05FA0687-BDAA-EF41-8CE3-11DA1FA3F24B}" destId="{0823553A-7A59-A54D-9EE6-20C65DA15596}" srcOrd="0" destOrd="0" presId="urn:microsoft.com/office/officeart/2008/layout/HorizontalMultiLevelHierarchy"/>
    <dgm:cxn modelId="{29623141-7BBF-4C94-9F46-C73EA41ED789}" type="presParOf" srcId="{05FA0687-BDAA-EF41-8CE3-11DA1FA3F24B}" destId="{5D304549-CC24-0646-8D99-7A12C9E6C6AE}" srcOrd="1" destOrd="0" presId="urn:microsoft.com/office/officeart/2008/layout/HorizontalMultiLevelHierarchy"/>
    <dgm:cxn modelId="{995FEFE1-445A-48A4-8E67-9F8CD84672E6}" type="presParOf" srcId="{553F4401-A4EA-DD4C-9A01-D9D353BE7E96}" destId="{8810C97A-48A8-0747-BED2-2CA5B635DE6E}" srcOrd="2" destOrd="0" presId="urn:microsoft.com/office/officeart/2008/layout/HorizontalMultiLevelHierarchy"/>
    <dgm:cxn modelId="{BE96ABEC-AA5E-4BD0-8FC4-9B62C19BEE66}" type="presParOf" srcId="{8810C97A-48A8-0747-BED2-2CA5B635DE6E}" destId="{FEB5B824-E431-5D4E-9D17-045450314ABC}" srcOrd="0" destOrd="0" presId="urn:microsoft.com/office/officeart/2008/layout/HorizontalMultiLevelHierarchy"/>
    <dgm:cxn modelId="{23F4F391-092C-402F-9553-E0D3A5CFC828}" type="presParOf" srcId="{553F4401-A4EA-DD4C-9A01-D9D353BE7E96}" destId="{13F7F130-BDF3-DB4D-A3EC-1D92E08F8C8D}" srcOrd="3" destOrd="0" presId="urn:microsoft.com/office/officeart/2008/layout/HorizontalMultiLevelHierarchy"/>
    <dgm:cxn modelId="{FEFD514F-7F6D-4FE9-99CF-2C8E053298D6}" type="presParOf" srcId="{13F7F130-BDF3-DB4D-A3EC-1D92E08F8C8D}" destId="{759AE2B2-FD7C-484B-ACC6-6E3204969703}" srcOrd="0" destOrd="0" presId="urn:microsoft.com/office/officeart/2008/layout/HorizontalMultiLevelHierarchy"/>
    <dgm:cxn modelId="{A7C05CB6-5BDC-403A-83A9-6374D3342257}" type="presParOf" srcId="{13F7F130-BDF3-DB4D-A3EC-1D92E08F8C8D}" destId="{A05E48EF-BA2A-6942-9122-E9A6B9E2EF33}" srcOrd="1" destOrd="0" presId="urn:microsoft.com/office/officeart/2008/layout/HorizontalMultiLevelHierarchy"/>
    <dgm:cxn modelId="{FBAEF428-EF61-4F9D-A092-C39D38C25061}" type="presParOf" srcId="{553F4401-A4EA-DD4C-9A01-D9D353BE7E96}" destId="{C6355559-F412-E743-8F7A-B9FCFDB94B28}" srcOrd="4" destOrd="0" presId="urn:microsoft.com/office/officeart/2008/layout/HorizontalMultiLevelHierarchy"/>
    <dgm:cxn modelId="{44DD1BFF-0982-438A-A825-426C957B519C}" type="presParOf" srcId="{C6355559-F412-E743-8F7A-B9FCFDB94B28}" destId="{37F2B644-D573-AC43-8769-FEBAA631210F}" srcOrd="0" destOrd="0" presId="urn:microsoft.com/office/officeart/2008/layout/HorizontalMultiLevelHierarchy"/>
    <dgm:cxn modelId="{A44F3C76-6B0A-4D45-87CF-BBC816790474}" type="presParOf" srcId="{553F4401-A4EA-DD4C-9A01-D9D353BE7E96}" destId="{616DF636-E117-2147-8387-7A779B3D502E}" srcOrd="5" destOrd="0" presId="urn:microsoft.com/office/officeart/2008/layout/HorizontalMultiLevelHierarchy"/>
    <dgm:cxn modelId="{C2BED97E-D818-468B-8930-5F462A8A26A9}" type="presParOf" srcId="{616DF636-E117-2147-8387-7A779B3D502E}" destId="{368E3E0B-16D4-0C4B-9994-8F0054E6764C}" srcOrd="0" destOrd="0" presId="urn:microsoft.com/office/officeart/2008/layout/HorizontalMultiLevelHierarchy"/>
    <dgm:cxn modelId="{48B1AE88-9213-4F63-A26D-14165289F181}" type="presParOf" srcId="{616DF636-E117-2147-8387-7A779B3D502E}" destId="{E4627369-6D2E-064A-A717-0D1444A4E548}" srcOrd="1" destOrd="0" presId="urn:microsoft.com/office/officeart/2008/layout/HorizontalMultiLevelHierarchy"/>
    <dgm:cxn modelId="{421C7BDC-DCCD-450F-A446-F6DB24EDDC02}" type="presParOf" srcId="{553F4401-A4EA-DD4C-9A01-D9D353BE7E96}" destId="{1DF6819D-8B84-B44F-BC25-0C5CC62413AF}" srcOrd="6" destOrd="0" presId="urn:microsoft.com/office/officeart/2008/layout/HorizontalMultiLevelHierarchy"/>
    <dgm:cxn modelId="{C52F6214-5378-4C6A-B0A6-90F6C0333FE3}" type="presParOf" srcId="{1DF6819D-8B84-B44F-BC25-0C5CC62413AF}" destId="{2133C4FA-2E65-174F-8503-2A2F279F6106}" srcOrd="0" destOrd="0" presId="urn:microsoft.com/office/officeart/2008/layout/HorizontalMultiLevelHierarchy"/>
    <dgm:cxn modelId="{EB256ACA-129C-4E1E-BE5B-60B62CAE467C}" type="presParOf" srcId="{553F4401-A4EA-DD4C-9A01-D9D353BE7E96}" destId="{69A6D3A4-2A97-9B47-BB21-0FC9643D9FFA}" srcOrd="7" destOrd="0" presId="urn:microsoft.com/office/officeart/2008/layout/HorizontalMultiLevelHierarchy"/>
    <dgm:cxn modelId="{F0A6B411-98FB-4DDC-BB32-D629D621E028}" type="presParOf" srcId="{69A6D3A4-2A97-9B47-BB21-0FC9643D9FFA}" destId="{E5D1A8F1-1365-3E4A-AD46-EBD9CC37D5E2}" srcOrd="0" destOrd="0" presId="urn:microsoft.com/office/officeart/2008/layout/HorizontalMultiLevelHierarchy"/>
    <dgm:cxn modelId="{A9173578-A572-4E62-BB63-888D00C6BDDC}" type="presParOf" srcId="{69A6D3A4-2A97-9B47-BB21-0FC9643D9FFA}" destId="{D39FAB16-71DA-5A47-AB83-A0E6570C9B6C}" srcOrd="1" destOrd="0" presId="urn:microsoft.com/office/officeart/2008/layout/HorizontalMultiLevelHierarchy"/>
    <dgm:cxn modelId="{4C76619B-13AE-42ED-BF0F-25FF4F8713E6}" type="presParOf" srcId="{553F4401-A4EA-DD4C-9A01-D9D353BE7E96}" destId="{C98CB21D-7240-104E-93AE-29B2C6C082D8}" srcOrd="8" destOrd="0" presId="urn:microsoft.com/office/officeart/2008/layout/HorizontalMultiLevelHierarchy"/>
    <dgm:cxn modelId="{534D3F12-2215-4DC7-9D68-7EFDD2D29CB6}" type="presParOf" srcId="{C98CB21D-7240-104E-93AE-29B2C6C082D8}" destId="{EB46D3C3-C2FB-9543-8A7E-B7FE8362D019}" srcOrd="0" destOrd="0" presId="urn:microsoft.com/office/officeart/2008/layout/HorizontalMultiLevelHierarchy"/>
    <dgm:cxn modelId="{2AAF5135-3D53-43DD-B414-2F84CF65DEBB}" type="presParOf" srcId="{553F4401-A4EA-DD4C-9A01-D9D353BE7E96}" destId="{93892B70-DCBB-2641-95A8-9942D22E48AC}" srcOrd="9" destOrd="0" presId="urn:microsoft.com/office/officeart/2008/layout/HorizontalMultiLevelHierarchy"/>
    <dgm:cxn modelId="{6C3884A2-3BAF-4F2C-9728-9041CD0AB7DE}" type="presParOf" srcId="{93892B70-DCBB-2641-95A8-9942D22E48AC}" destId="{0A991C8A-0930-544E-9831-4844CE39077B}" srcOrd="0" destOrd="0" presId="urn:microsoft.com/office/officeart/2008/layout/HorizontalMultiLevelHierarchy"/>
    <dgm:cxn modelId="{0A15EC92-CA94-4E15-80D2-6DB0492939C3}" type="presParOf" srcId="{93892B70-DCBB-2641-95A8-9942D22E48AC}" destId="{23B75430-84D7-B04E-9595-33144259D9D6}" srcOrd="1" destOrd="0" presId="urn:microsoft.com/office/officeart/2008/layout/HorizontalMultiLevelHierarchy"/>
    <dgm:cxn modelId="{36199F91-981E-412D-A697-573EDE320691}" type="presParOf" srcId="{553F4401-A4EA-DD4C-9A01-D9D353BE7E96}" destId="{00A3DDAD-9BFB-054E-8EC6-3F4F0149D0FB}" srcOrd="10" destOrd="0" presId="urn:microsoft.com/office/officeart/2008/layout/HorizontalMultiLevelHierarchy"/>
    <dgm:cxn modelId="{AF15255B-E39C-4BFF-8E94-4210708B8CC9}" type="presParOf" srcId="{00A3DDAD-9BFB-054E-8EC6-3F4F0149D0FB}" destId="{B671DC70-8C07-C946-9963-3047C55F86A7}" srcOrd="0" destOrd="0" presId="urn:microsoft.com/office/officeart/2008/layout/HorizontalMultiLevelHierarchy"/>
    <dgm:cxn modelId="{A3D6D806-97E0-449B-A2AE-341245582270}" type="presParOf" srcId="{553F4401-A4EA-DD4C-9A01-D9D353BE7E96}" destId="{D2ECF98E-729B-4247-9993-E7BC78FA2C3A}" srcOrd="11" destOrd="0" presId="urn:microsoft.com/office/officeart/2008/layout/HorizontalMultiLevelHierarchy"/>
    <dgm:cxn modelId="{134E58F2-8DC2-40F1-99B9-2C1D35A3D3E5}" type="presParOf" srcId="{D2ECF98E-729B-4247-9993-E7BC78FA2C3A}" destId="{64F80B4E-F5DB-4D4E-96CC-ED3D7F60505D}" srcOrd="0" destOrd="0" presId="urn:microsoft.com/office/officeart/2008/layout/HorizontalMultiLevelHierarchy"/>
    <dgm:cxn modelId="{A161EF76-F570-46BD-B945-60BDBE843681}" type="presParOf" srcId="{D2ECF98E-729B-4247-9993-E7BC78FA2C3A}" destId="{8A56B1EF-DC26-4643-9B25-33CC1D5315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/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Governor’s Advisors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2400" dirty="0">
              <a:latin typeface="Arial Black"/>
              <a:cs typeface="Arial Black"/>
            </a:rPr>
            <a:t>PDG Sam </a:t>
          </a:r>
          <a:r>
            <a:rPr lang="en-US" sz="2400" dirty="0" err="1">
              <a:latin typeface="Arial Black"/>
              <a:cs typeface="Arial Black"/>
            </a:rPr>
            <a:t>Worentetu</a:t>
          </a:r>
          <a:endParaRPr lang="en-US" sz="2400" dirty="0">
            <a:latin typeface="Arial Black"/>
            <a:cs typeface="Arial Black"/>
          </a:endParaRP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5AEAC4FE-BB97-A44F-AB85-B481A5D91DAA}">
      <dgm:prSet custT="1"/>
      <dgm:spPr/>
      <dgm:t>
        <a:bodyPr/>
        <a:lstStyle/>
        <a:p>
          <a:r>
            <a:rPr lang="en-GB" sz="2400" b="1" dirty="0">
              <a:latin typeface="Arial Black"/>
              <a:cs typeface="Arial Black"/>
            </a:rPr>
            <a:t>PDG Jeffery </a:t>
          </a:r>
          <a:r>
            <a:rPr lang="en-GB" sz="2400" b="1" dirty="0" err="1">
              <a:latin typeface="Arial Black"/>
              <a:cs typeface="Arial Black"/>
            </a:rPr>
            <a:t>Afful</a:t>
          </a:r>
          <a:endParaRPr lang="en-US" sz="2400" b="0" dirty="0"/>
        </a:p>
      </dgm:t>
    </dgm:pt>
    <dgm:pt modelId="{86562A59-AE20-024F-94DD-90B2B5388A2D}" type="parTrans" cxnId="{16B696B7-EA4A-4E43-954B-EBCEDAEAB69E}">
      <dgm:prSet/>
      <dgm:spPr/>
      <dgm:t>
        <a:bodyPr/>
        <a:lstStyle/>
        <a:p>
          <a:endParaRPr lang="en-US" dirty="0"/>
        </a:p>
      </dgm:t>
    </dgm:pt>
    <dgm:pt modelId="{9C3E3262-4A72-654A-AB73-D232DE09FD71}" type="sibTrans" cxnId="{16B696B7-EA4A-4E43-954B-EBCEDAEAB69E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08645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2"/>
      <dgm:spPr/>
    </dgm:pt>
    <dgm:pt modelId="{4522FD15-5900-9D4F-9EB7-D8BAADABF708}" type="pres">
      <dgm:prSet presAssocID="{0D62662F-7A64-2243-AE95-75D9E40137CA}" presName="connTx" presStyleLbl="parChTrans1D2" presStyleIdx="0" presStyleCnt="2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2" custScaleX="176130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00A3DDAD-9BFB-054E-8EC6-3F4F0149D0FB}" type="pres">
      <dgm:prSet presAssocID="{86562A59-AE20-024F-94DD-90B2B5388A2D}" presName="conn2-1" presStyleLbl="parChTrans1D2" presStyleIdx="1" presStyleCnt="2"/>
      <dgm:spPr/>
    </dgm:pt>
    <dgm:pt modelId="{B671DC70-8C07-C946-9963-3047C55F86A7}" type="pres">
      <dgm:prSet presAssocID="{86562A59-AE20-024F-94DD-90B2B5388A2D}" presName="connTx" presStyleLbl="parChTrans1D2" presStyleIdx="1" presStyleCnt="2"/>
      <dgm:spPr/>
    </dgm:pt>
    <dgm:pt modelId="{D2ECF98E-729B-4247-9993-E7BC78FA2C3A}" type="pres">
      <dgm:prSet presAssocID="{5AEAC4FE-BB97-A44F-AB85-B481A5D91DAA}" presName="root2" presStyleCnt="0"/>
      <dgm:spPr/>
    </dgm:pt>
    <dgm:pt modelId="{64F80B4E-F5DB-4D4E-96CC-ED3D7F60505D}" type="pres">
      <dgm:prSet presAssocID="{5AEAC4FE-BB97-A44F-AB85-B481A5D91DAA}" presName="LevelTwoTextNode" presStyleLbl="node2" presStyleIdx="1" presStyleCnt="2" custScaleX="176130">
        <dgm:presLayoutVars>
          <dgm:chPref val="3"/>
        </dgm:presLayoutVars>
      </dgm:prSet>
      <dgm:spPr/>
    </dgm:pt>
    <dgm:pt modelId="{8A56B1EF-DC26-4643-9B25-33CC1D531525}" type="pres">
      <dgm:prSet presAssocID="{5AEAC4FE-BB97-A44F-AB85-B481A5D91DAA}" presName="level3hierChild" presStyleCnt="0"/>
      <dgm:spPr/>
    </dgm:pt>
  </dgm:ptLst>
  <dgm:cxnLst>
    <dgm:cxn modelId="{FC895C0C-157F-47BE-9FCC-A45EC8F0F02F}" type="presOf" srcId="{5AEAC4FE-BB97-A44F-AB85-B481A5D91DAA}" destId="{64F80B4E-F5DB-4D4E-96CC-ED3D7F60505D}" srcOrd="0" destOrd="0" presId="urn:microsoft.com/office/officeart/2008/layout/HorizontalMultiLevelHierarchy"/>
    <dgm:cxn modelId="{E9AC185D-1B90-49A9-9E96-530F45F33366}" type="presOf" srcId="{0D62662F-7A64-2243-AE95-75D9E40137CA}" destId="{11795C1F-B92B-D14B-B590-B9565765FA5F}" srcOrd="0" destOrd="0" presId="urn:microsoft.com/office/officeart/2008/layout/HorizontalMultiLevelHierarchy"/>
    <dgm:cxn modelId="{A3B48F67-4B97-4AE2-942E-827B228FF713}" type="presOf" srcId="{F421E166-FC7D-9846-800A-AD9CAF9EC075}" destId="{0823553A-7A59-A54D-9EE6-20C65DA15596}" srcOrd="0" destOrd="0" presId="urn:microsoft.com/office/officeart/2008/layout/HorizontalMultiLevelHierarchy"/>
    <dgm:cxn modelId="{B1051668-9313-4715-BD3D-A95DA6B1E274}" type="presOf" srcId="{86562A59-AE20-024F-94DD-90B2B5388A2D}" destId="{B671DC70-8C07-C946-9963-3047C55F86A7}" srcOrd="1" destOrd="0" presId="urn:microsoft.com/office/officeart/2008/layout/HorizontalMultiLevelHierarchy"/>
    <dgm:cxn modelId="{FD92AE49-D5BC-4639-9DE3-3CA3C4AC7861}" type="presOf" srcId="{92DDE9F8-EF9B-9442-9099-DF41AFAD17DB}" destId="{FFA4C030-BAF3-1841-8F91-A898E1DC5404}" srcOrd="0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66AD7258-1FFD-4627-B608-608F08016072}" type="presOf" srcId="{86562A59-AE20-024F-94DD-90B2B5388A2D}" destId="{00A3DDAD-9BFB-054E-8EC6-3F4F0149D0FB}" srcOrd="0" destOrd="0" presId="urn:microsoft.com/office/officeart/2008/layout/HorizontalMultiLevelHierarchy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16B696B7-EA4A-4E43-954B-EBCEDAEAB69E}" srcId="{92DDE9F8-EF9B-9442-9099-DF41AFAD17DB}" destId="{5AEAC4FE-BB97-A44F-AB85-B481A5D91DAA}" srcOrd="1" destOrd="0" parTransId="{86562A59-AE20-024F-94DD-90B2B5388A2D}" sibTransId="{9C3E3262-4A72-654A-AB73-D232DE09FD71}"/>
    <dgm:cxn modelId="{33D02FB9-5082-4621-BF30-0E108C20417D}" type="presOf" srcId="{10060B29-849F-1345-BDD5-480012D2E9FE}" destId="{639238EF-A480-374E-97F5-46A2EF092966}" srcOrd="0" destOrd="0" presId="urn:microsoft.com/office/officeart/2008/layout/HorizontalMultiLevelHierarchy"/>
    <dgm:cxn modelId="{C3C131DF-B840-4D40-A170-81548DF8B6FC}" type="presOf" srcId="{0D62662F-7A64-2243-AE95-75D9E40137CA}" destId="{4522FD15-5900-9D4F-9EB7-D8BAADABF708}" srcOrd="1" destOrd="0" presId="urn:microsoft.com/office/officeart/2008/layout/HorizontalMultiLevelHierarchy"/>
    <dgm:cxn modelId="{642057FB-68B7-4EF8-82FE-DBACADECEFE6}" type="presParOf" srcId="{639238EF-A480-374E-97F5-46A2EF092966}" destId="{47426649-3CE9-6B4C-B499-9A5779D889DF}" srcOrd="0" destOrd="0" presId="urn:microsoft.com/office/officeart/2008/layout/HorizontalMultiLevelHierarchy"/>
    <dgm:cxn modelId="{7ACEC15C-DBE0-4534-B775-18DBFC2BBCD9}" type="presParOf" srcId="{47426649-3CE9-6B4C-B499-9A5779D889DF}" destId="{FFA4C030-BAF3-1841-8F91-A898E1DC5404}" srcOrd="0" destOrd="0" presId="urn:microsoft.com/office/officeart/2008/layout/HorizontalMultiLevelHierarchy"/>
    <dgm:cxn modelId="{EC16A08F-9FB7-4029-B531-B539E76AE6DA}" type="presParOf" srcId="{47426649-3CE9-6B4C-B499-9A5779D889DF}" destId="{553F4401-A4EA-DD4C-9A01-D9D353BE7E96}" srcOrd="1" destOrd="0" presId="urn:microsoft.com/office/officeart/2008/layout/HorizontalMultiLevelHierarchy"/>
    <dgm:cxn modelId="{6F4063CF-9388-48B8-8F2C-D9069571477F}" type="presParOf" srcId="{553F4401-A4EA-DD4C-9A01-D9D353BE7E96}" destId="{11795C1F-B92B-D14B-B590-B9565765FA5F}" srcOrd="0" destOrd="0" presId="urn:microsoft.com/office/officeart/2008/layout/HorizontalMultiLevelHierarchy"/>
    <dgm:cxn modelId="{3E154F2F-3948-42A4-AB95-73333094026D}" type="presParOf" srcId="{11795C1F-B92B-D14B-B590-B9565765FA5F}" destId="{4522FD15-5900-9D4F-9EB7-D8BAADABF708}" srcOrd="0" destOrd="0" presId="urn:microsoft.com/office/officeart/2008/layout/HorizontalMultiLevelHierarchy"/>
    <dgm:cxn modelId="{B7EFABF7-4BC5-4C4B-ABDC-EC77B90051D5}" type="presParOf" srcId="{553F4401-A4EA-DD4C-9A01-D9D353BE7E96}" destId="{05FA0687-BDAA-EF41-8CE3-11DA1FA3F24B}" srcOrd="1" destOrd="0" presId="urn:microsoft.com/office/officeart/2008/layout/HorizontalMultiLevelHierarchy"/>
    <dgm:cxn modelId="{46F381DA-D3CE-4C00-B46C-8425BCD44305}" type="presParOf" srcId="{05FA0687-BDAA-EF41-8CE3-11DA1FA3F24B}" destId="{0823553A-7A59-A54D-9EE6-20C65DA15596}" srcOrd="0" destOrd="0" presId="urn:microsoft.com/office/officeart/2008/layout/HorizontalMultiLevelHierarchy"/>
    <dgm:cxn modelId="{E0512CAF-1B2F-4D8B-B643-44FDFBE2385F}" type="presParOf" srcId="{05FA0687-BDAA-EF41-8CE3-11DA1FA3F24B}" destId="{5D304549-CC24-0646-8D99-7A12C9E6C6AE}" srcOrd="1" destOrd="0" presId="urn:microsoft.com/office/officeart/2008/layout/HorizontalMultiLevelHierarchy"/>
    <dgm:cxn modelId="{8BE5CA2F-9109-4948-99F2-3BACB33D97EE}" type="presParOf" srcId="{553F4401-A4EA-DD4C-9A01-D9D353BE7E96}" destId="{00A3DDAD-9BFB-054E-8EC6-3F4F0149D0FB}" srcOrd="2" destOrd="0" presId="urn:microsoft.com/office/officeart/2008/layout/HorizontalMultiLevelHierarchy"/>
    <dgm:cxn modelId="{985EB94B-693A-4E85-82E5-39F5A9880000}" type="presParOf" srcId="{00A3DDAD-9BFB-054E-8EC6-3F4F0149D0FB}" destId="{B671DC70-8C07-C946-9963-3047C55F86A7}" srcOrd="0" destOrd="0" presId="urn:microsoft.com/office/officeart/2008/layout/HorizontalMultiLevelHierarchy"/>
    <dgm:cxn modelId="{6723FE93-06D1-439F-BA2B-82219ED12D99}" type="presParOf" srcId="{553F4401-A4EA-DD4C-9A01-D9D353BE7E96}" destId="{D2ECF98E-729B-4247-9993-E7BC78FA2C3A}" srcOrd="3" destOrd="0" presId="urn:microsoft.com/office/officeart/2008/layout/HorizontalMultiLevelHierarchy"/>
    <dgm:cxn modelId="{852AA7FC-E05C-4F5D-8269-445187D159A1}" type="presParOf" srcId="{D2ECF98E-729B-4247-9993-E7BC78FA2C3A}" destId="{64F80B4E-F5DB-4D4E-96CC-ED3D7F60505D}" srcOrd="0" destOrd="0" presId="urn:microsoft.com/office/officeart/2008/layout/HorizontalMultiLevelHierarchy"/>
    <dgm:cxn modelId="{ED80E208-B5B3-4ACF-B55A-D1455A8D77F5}" type="presParOf" srcId="{D2ECF98E-729B-4247-9993-E7BC78FA2C3A}" destId="{8A56B1EF-DC26-4643-9B25-33CC1D5315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Committee Chairs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Membership Chair</a:t>
          </a:r>
        </a:p>
        <a:p>
          <a:r>
            <a:rPr lang="en-US" sz="1800" b="0" dirty="0">
              <a:latin typeface="+mj-lt"/>
              <a:cs typeface="Arial Black"/>
            </a:rPr>
            <a:t>PDG Yvonne </a:t>
          </a:r>
          <a:r>
            <a:rPr lang="en-US" sz="1800" b="0" dirty="0" err="1">
              <a:latin typeface="+mj-lt"/>
              <a:cs typeface="Arial Black"/>
            </a:rPr>
            <a:t>Kumoji</a:t>
          </a:r>
          <a:r>
            <a:rPr lang="en-US" sz="1800" b="0" dirty="0">
              <a:latin typeface="+mj-lt"/>
              <a:cs typeface="Arial Black"/>
            </a:rPr>
            <a:t> -</a:t>
          </a:r>
          <a:r>
            <a:rPr lang="en-US" sz="1800" b="0" dirty="0" err="1">
              <a:latin typeface="+mj-lt"/>
              <a:cs typeface="Arial Black"/>
            </a:rPr>
            <a:t>Darko</a:t>
          </a:r>
          <a:endParaRPr lang="en-US" sz="1800" dirty="0"/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Finance Chair</a:t>
          </a:r>
          <a:r>
            <a:rPr lang="en-GB" sz="1800" dirty="0">
              <a:latin typeface="Arial Black"/>
              <a:cs typeface="Arial Black"/>
            </a:rPr>
            <a:t> </a:t>
          </a:r>
          <a:endParaRPr lang="en-US" sz="1800" dirty="0">
            <a:latin typeface="Arial Black"/>
            <a:cs typeface="Arial Black"/>
          </a:endParaRPr>
        </a:p>
        <a:p>
          <a:r>
            <a:rPr lang="en-US" sz="1800" dirty="0"/>
            <a:t>PAG Emmanuel </a:t>
          </a:r>
          <a:r>
            <a:rPr lang="en-US" sz="1800" dirty="0" err="1"/>
            <a:t>Quarshie</a:t>
          </a:r>
          <a:endParaRPr lang="en-US" sz="1800" dirty="0"/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Rotary Foundation Chair</a:t>
          </a:r>
          <a:r>
            <a:rPr lang="en-GB" sz="1800" dirty="0">
              <a:latin typeface="Arial Black"/>
              <a:cs typeface="Arial Black"/>
            </a:rPr>
            <a:t> </a:t>
          </a:r>
          <a:endParaRPr lang="en-US" sz="1800" dirty="0">
            <a:latin typeface="Arial Black"/>
            <a:cs typeface="Arial Black"/>
          </a:endParaRPr>
        </a:p>
        <a:p>
          <a:r>
            <a:rPr lang="en-US" sz="1800" dirty="0"/>
            <a:t>PDG Winfred </a:t>
          </a:r>
          <a:r>
            <a:rPr lang="en-US" sz="1800" dirty="0" err="1"/>
            <a:t>A.Mensah</a:t>
          </a:r>
          <a:endParaRPr lang="en-US" sz="1800" dirty="0"/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Public Relations/Image Chair</a:t>
          </a:r>
        </a:p>
        <a:p>
          <a:r>
            <a:rPr lang="en-US" sz="1800" dirty="0"/>
            <a:t>PAG William </a:t>
          </a:r>
          <a:r>
            <a:rPr lang="en-US" sz="1800" dirty="0" err="1"/>
            <a:t>Ofori</a:t>
          </a:r>
          <a:endParaRPr lang="en-US" sz="1800" dirty="0"/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463A99EC-AC7E-DB40-B687-9603460A3CE3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Training Chair</a:t>
          </a:r>
        </a:p>
        <a:p>
          <a:r>
            <a:rPr lang="tr-TR" sz="1800" dirty="0">
              <a:latin typeface="+mn-lt"/>
              <a:cs typeface="Arial Black"/>
            </a:rPr>
            <a:t>PDG </a:t>
          </a:r>
          <a:r>
            <a:rPr lang="en-US" sz="1800" dirty="0">
              <a:latin typeface="+mn-lt"/>
              <a:cs typeface="Arial Black"/>
            </a:rPr>
            <a:t>Yvonne </a:t>
          </a:r>
          <a:r>
            <a:rPr lang="en-US" sz="1800" dirty="0" err="1">
              <a:latin typeface="+mn-lt"/>
              <a:cs typeface="Arial Black"/>
            </a:rPr>
            <a:t>Kumoji</a:t>
          </a:r>
          <a:r>
            <a:rPr lang="en-US" sz="1800" dirty="0">
              <a:latin typeface="+mn-lt"/>
              <a:cs typeface="Arial Black"/>
            </a:rPr>
            <a:t> - </a:t>
          </a:r>
          <a:r>
            <a:rPr lang="en-US" sz="1800" dirty="0" err="1">
              <a:latin typeface="+mn-lt"/>
              <a:cs typeface="Arial Black"/>
            </a:rPr>
            <a:t>Darko</a:t>
          </a:r>
          <a:endParaRPr lang="en-US" sz="1800" dirty="0"/>
        </a:p>
      </dgm:t>
    </dgm:pt>
    <dgm:pt modelId="{F29A2E12-13A2-6245-A9D6-A4DBD68A95BA}" type="parTrans" cxnId="{97BBF323-E4D9-F24D-AEE4-C264DA41E562}">
      <dgm:prSet/>
      <dgm:spPr/>
      <dgm:t>
        <a:bodyPr/>
        <a:lstStyle/>
        <a:p>
          <a:endParaRPr lang="en-US" dirty="0"/>
        </a:p>
      </dgm:t>
    </dgm:pt>
    <dgm:pt modelId="{DD5205E1-9EAE-464C-B859-096FE54BCA08}" type="sibTrans" cxnId="{97BBF323-E4D9-F24D-AEE4-C264DA41E562}">
      <dgm:prSet/>
      <dgm:spPr/>
      <dgm:t>
        <a:bodyPr/>
        <a:lstStyle/>
        <a:p>
          <a:endParaRPr lang="en-US"/>
        </a:p>
      </dgm:t>
    </dgm:pt>
    <dgm:pt modelId="{7F0EAD41-BF2C-074F-A5D0-D0D5C089E7AD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International Service Chair</a:t>
          </a:r>
        </a:p>
        <a:p>
          <a:r>
            <a:rPr lang="da-DK" sz="1800" dirty="0">
              <a:latin typeface="+mj-lt"/>
              <a:cs typeface="Arial Black"/>
            </a:rPr>
            <a:t>PAG Jack Dotsey</a:t>
          </a:r>
          <a:endParaRPr lang="en-US" sz="1800" dirty="0"/>
        </a:p>
      </dgm:t>
    </dgm:pt>
    <dgm:pt modelId="{BF638B25-6C2F-5A4D-9EC9-D71EB8025738}" type="parTrans" cxnId="{B94EAF35-F1B9-4C41-A690-4C4AEADA4D41}">
      <dgm:prSet/>
      <dgm:spPr/>
      <dgm:t>
        <a:bodyPr/>
        <a:lstStyle/>
        <a:p>
          <a:endParaRPr lang="en-US" dirty="0"/>
        </a:p>
      </dgm:t>
    </dgm:pt>
    <dgm:pt modelId="{F23DC812-6376-8B42-8586-231106CFE13D}" type="sibTrans" cxnId="{B94EAF35-F1B9-4C41-A690-4C4AEADA4D41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80663" custScaleY="132378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C6355559-F412-E743-8F7A-B9FCFDB94B28}" type="pres">
      <dgm:prSet presAssocID="{D87BAD30-EB1E-B544-A84D-EC7F2201D66B}" presName="conn2-1" presStyleLbl="parChTrans1D2" presStyleIdx="0" presStyleCnt="6"/>
      <dgm:spPr/>
    </dgm:pt>
    <dgm:pt modelId="{37F2B644-D573-AC43-8769-FEBAA631210F}" type="pres">
      <dgm:prSet presAssocID="{D87BAD30-EB1E-B544-A84D-EC7F2201D66B}" presName="connTx" presStyleLbl="parChTrans1D2" presStyleIdx="0" presStyleCnt="6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0" presStyleCnt="6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1" presStyleCnt="6"/>
      <dgm:spPr/>
    </dgm:pt>
    <dgm:pt modelId="{2133C4FA-2E65-174F-8503-2A2F279F6106}" type="pres">
      <dgm:prSet presAssocID="{1BEE143B-6F42-0941-9629-085D2F98C103}" presName="connTx" presStyleLbl="parChTrans1D2" presStyleIdx="1" presStyleCnt="6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1" presStyleCnt="6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2" presStyleCnt="6"/>
      <dgm:spPr/>
    </dgm:pt>
    <dgm:pt modelId="{1794A676-DC8F-1B41-97AC-AE8BEFF6460D}" type="pres">
      <dgm:prSet presAssocID="{3A128FE2-A420-154C-9E08-ADB4C202AA18}" presName="connTx" presStyleLbl="parChTrans1D2" presStyleIdx="2" presStyleCnt="6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2" presStyleCnt="6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3" presStyleCnt="6"/>
      <dgm:spPr/>
    </dgm:pt>
    <dgm:pt modelId="{C52CE766-7707-444C-8903-0C1321017C65}" type="pres">
      <dgm:prSet presAssocID="{F4AA6754-E663-9040-8336-CE59CBBE344B}" presName="connTx" presStyleLbl="parChTrans1D2" presStyleIdx="3" presStyleCnt="6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3" presStyleCnt="6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  <dgm:pt modelId="{691A2C74-BDDC-7C4A-A189-CAAEBBB0F0BB}" type="pres">
      <dgm:prSet presAssocID="{F29A2E12-13A2-6245-A9D6-A4DBD68A95BA}" presName="conn2-1" presStyleLbl="parChTrans1D2" presStyleIdx="4" presStyleCnt="6"/>
      <dgm:spPr/>
    </dgm:pt>
    <dgm:pt modelId="{0252F31F-B6B2-3D4A-A81A-12A307BC0CFA}" type="pres">
      <dgm:prSet presAssocID="{F29A2E12-13A2-6245-A9D6-A4DBD68A95BA}" presName="connTx" presStyleLbl="parChTrans1D2" presStyleIdx="4" presStyleCnt="6"/>
      <dgm:spPr/>
    </dgm:pt>
    <dgm:pt modelId="{4E3A27BF-01F0-9A4A-A053-9A25C73E3D99}" type="pres">
      <dgm:prSet presAssocID="{463A99EC-AC7E-DB40-B687-9603460A3CE3}" presName="root2" presStyleCnt="0"/>
      <dgm:spPr/>
    </dgm:pt>
    <dgm:pt modelId="{DBBF8894-A568-3F46-B30D-353BE356FCA8}" type="pres">
      <dgm:prSet presAssocID="{463A99EC-AC7E-DB40-B687-9603460A3CE3}" presName="LevelTwoTextNode" presStyleLbl="node2" presStyleIdx="4" presStyleCnt="6" custScaleX="242980">
        <dgm:presLayoutVars>
          <dgm:chPref val="3"/>
        </dgm:presLayoutVars>
      </dgm:prSet>
      <dgm:spPr/>
    </dgm:pt>
    <dgm:pt modelId="{D8021063-B441-1645-80B0-75812044D680}" type="pres">
      <dgm:prSet presAssocID="{463A99EC-AC7E-DB40-B687-9603460A3CE3}" presName="level3hierChild" presStyleCnt="0"/>
      <dgm:spPr/>
    </dgm:pt>
    <dgm:pt modelId="{B1C6FD50-F45F-724B-800A-7FE8AAE9A1C7}" type="pres">
      <dgm:prSet presAssocID="{BF638B25-6C2F-5A4D-9EC9-D71EB8025738}" presName="conn2-1" presStyleLbl="parChTrans1D2" presStyleIdx="5" presStyleCnt="6"/>
      <dgm:spPr/>
    </dgm:pt>
    <dgm:pt modelId="{CF5E0AF0-6444-C54C-997C-B60EBBA4CD3C}" type="pres">
      <dgm:prSet presAssocID="{BF638B25-6C2F-5A4D-9EC9-D71EB8025738}" presName="connTx" presStyleLbl="parChTrans1D2" presStyleIdx="5" presStyleCnt="6"/>
      <dgm:spPr/>
    </dgm:pt>
    <dgm:pt modelId="{3323D451-5B7B-9645-9C38-B6F5867B135F}" type="pres">
      <dgm:prSet presAssocID="{7F0EAD41-BF2C-074F-A5D0-D0D5C089E7AD}" presName="root2" presStyleCnt="0"/>
      <dgm:spPr/>
    </dgm:pt>
    <dgm:pt modelId="{F439AD21-3932-0641-971C-E45E63ECC724}" type="pres">
      <dgm:prSet presAssocID="{7F0EAD41-BF2C-074F-A5D0-D0D5C089E7AD}" presName="LevelTwoTextNode" presStyleLbl="node2" presStyleIdx="5" presStyleCnt="6" custScaleX="242980">
        <dgm:presLayoutVars>
          <dgm:chPref val="3"/>
        </dgm:presLayoutVars>
      </dgm:prSet>
      <dgm:spPr/>
    </dgm:pt>
    <dgm:pt modelId="{E5BDE76C-B3A6-A045-953A-2B7A6836D800}" type="pres">
      <dgm:prSet presAssocID="{7F0EAD41-BF2C-074F-A5D0-D0D5C089E7AD}" presName="level3hierChild" presStyleCnt="0"/>
      <dgm:spPr/>
    </dgm:pt>
  </dgm:ptLst>
  <dgm:cxnLst>
    <dgm:cxn modelId="{27F46A00-9B53-BB47-A760-7C9CFB53B966}" srcId="{92DDE9F8-EF9B-9442-9099-DF41AFAD17DB}" destId="{1A515362-41AA-5249-B757-84B42739967F}" srcOrd="0" destOrd="0" parTransId="{D87BAD30-EB1E-B544-A84D-EC7F2201D66B}" sibTransId="{E8C14437-3185-434A-BAA6-5A2E145E28BC}"/>
    <dgm:cxn modelId="{38EC7710-459F-4872-89FA-AB3FE94E4CFF}" type="presOf" srcId="{F29A2E12-13A2-6245-A9D6-A4DBD68A95BA}" destId="{691A2C74-BDDC-7C4A-A189-CAAEBBB0F0BB}" srcOrd="0" destOrd="0" presId="urn:microsoft.com/office/officeart/2008/layout/HorizontalMultiLevelHierarchy"/>
    <dgm:cxn modelId="{E7D34411-0A59-49F7-9773-C1F032F23EFE}" type="presOf" srcId="{7F0EAD41-BF2C-074F-A5D0-D0D5C089E7AD}" destId="{F439AD21-3932-0641-971C-E45E63ECC724}" srcOrd="0" destOrd="0" presId="urn:microsoft.com/office/officeart/2008/layout/HorizontalMultiLevelHierarchy"/>
    <dgm:cxn modelId="{132BE518-3949-4B9F-8450-30014E8630FE}" type="presOf" srcId="{463A99EC-AC7E-DB40-B687-9603460A3CE3}" destId="{DBBF8894-A568-3F46-B30D-353BE356FCA8}" srcOrd="0" destOrd="0" presId="urn:microsoft.com/office/officeart/2008/layout/HorizontalMultiLevelHierarchy"/>
    <dgm:cxn modelId="{1EEB421E-5CC8-42D9-94C8-4E1767841EB2}" type="presOf" srcId="{F29A2E12-13A2-6245-A9D6-A4DBD68A95BA}" destId="{0252F31F-B6B2-3D4A-A81A-12A307BC0CFA}" srcOrd="1" destOrd="0" presId="urn:microsoft.com/office/officeart/2008/layout/HorizontalMultiLevelHierarchy"/>
    <dgm:cxn modelId="{51AE0321-4125-4CAC-916A-697D1B871966}" type="presOf" srcId="{D87BAD30-EB1E-B544-A84D-EC7F2201D66B}" destId="{C6355559-F412-E743-8F7A-B9FCFDB94B28}" srcOrd="0" destOrd="0" presId="urn:microsoft.com/office/officeart/2008/layout/HorizontalMultiLevelHierarchy"/>
    <dgm:cxn modelId="{AD52B721-9CF1-4828-A255-3EB6F9349F01}" type="presOf" srcId="{1A515362-41AA-5249-B757-84B42739967F}" destId="{368E3E0B-16D4-0C4B-9994-8F0054E6764C}" srcOrd="0" destOrd="0" presId="urn:microsoft.com/office/officeart/2008/layout/HorizontalMultiLevelHierarchy"/>
    <dgm:cxn modelId="{97BBF323-E4D9-F24D-AEE4-C264DA41E562}" srcId="{92DDE9F8-EF9B-9442-9099-DF41AFAD17DB}" destId="{463A99EC-AC7E-DB40-B687-9603460A3CE3}" srcOrd="4" destOrd="0" parTransId="{F29A2E12-13A2-6245-A9D6-A4DBD68A95BA}" sibTransId="{DD5205E1-9EAE-464C-B859-096FE54BCA08}"/>
    <dgm:cxn modelId="{352FDA27-687D-4FA5-901C-F7528452F2C6}" type="presOf" srcId="{2EFF5B83-0377-6A4A-9FD4-7B786F85EE98}" destId="{F1B90593-4D2D-D547-923B-736E589AE689}" srcOrd="0" destOrd="0" presId="urn:microsoft.com/office/officeart/2008/layout/HorizontalMultiLevelHierarchy"/>
    <dgm:cxn modelId="{B94EAF35-F1B9-4C41-A690-4C4AEADA4D41}" srcId="{92DDE9F8-EF9B-9442-9099-DF41AFAD17DB}" destId="{7F0EAD41-BF2C-074F-A5D0-D0D5C089E7AD}" srcOrd="5" destOrd="0" parTransId="{BF638B25-6C2F-5A4D-9EC9-D71EB8025738}" sibTransId="{F23DC812-6376-8B42-8586-231106CFE13D}"/>
    <dgm:cxn modelId="{44B55438-0708-404A-BE68-D3DF5BE70E96}" srcId="{92DDE9F8-EF9B-9442-9099-DF41AFAD17DB}" destId="{9E0F8F91-2D06-6B47-A691-AA95D19167D8}" srcOrd="1" destOrd="0" parTransId="{1BEE143B-6F42-0941-9629-085D2F98C103}" sibTransId="{87135603-846A-7648-9CD0-A6F745C971FC}"/>
    <dgm:cxn modelId="{F57D175C-E27E-41A6-A3CA-72BCD8091663}" type="presOf" srcId="{3A128FE2-A420-154C-9E08-ADB4C202AA18}" destId="{99A6B94D-113F-CA45-A1CE-4B1C3AC34452}" srcOrd="0" destOrd="0" presId="urn:microsoft.com/office/officeart/2008/layout/HorizontalMultiLevelHierarchy"/>
    <dgm:cxn modelId="{C28EE043-8299-4B0C-8FF3-C31306F2B705}" type="presOf" srcId="{D87BAD30-EB1E-B544-A84D-EC7F2201D66B}" destId="{37F2B644-D573-AC43-8769-FEBAA631210F}" srcOrd="1" destOrd="0" presId="urn:microsoft.com/office/officeart/2008/layout/HorizontalMultiLevelHierarchy"/>
    <dgm:cxn modelId="{D5074380-4FD9-6D45-85CD-EFDE184064B1}" srcId="{92DDE9F8-EF9B-9442-9099-DF41AFAD17DB}" destId="{05B09F4B-D822-2140-B1ED-DFD07ADC43E5}" srcOrd="2" destOrd="0" parTransId="{3A128FE2-A420-154C-9E08-ADB4C202AA18}" sibTransId="{BD6EBDEA-3AAD-B34D-9E92-0F091A5270CC}"/>
    <dgm:cxn modelId="{2BA46B83-0AF4-4AD7-B605-2BF333603F63}" type="presOf" srcId="{F4AA6754-E663-9040-8336-CE59CBBE344B}" destId="{C52CE766-7707-444C-8903-0C1321017C65}" srcOrd="1" destOrd="0" presId="urn:microsoft.com/office/officeart/2008/layout/HorizontalMultiLevelHierarchy"/>
    <dgm:cxn modelId="{3A5D6F83-7531-45BE-A18D-5C331FA37D81}" type="presOf" srcId="{3A128FE2-A420-154C-9E08-ADB4C202AA18}" destId="{1794A676-DC8F-1B41-97AC-AE8BEFF6460D}" srcOrd="1" destOrd="0" presId="urn:microsoft.com/office/officeart/2008/layout/HorizontalMultiLevelHierarchy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E027509D-4128-4E0E-A967-51D9E6BCE90D}" type="presOf" srcId="{F4AA6754-E663-9040-8336-CE59CBBE344B}" destId="{F7032C31-EDCA-6F4A-B080-2B8EA9697E47}" srcOrd="0" destOrd="0" presId="urn:microsoft.com/office/officeart/2008/layout/HorizontalMultiLevelHierarchy"/>
    <dgm:cxn modelId="{83FA629E-7F9F-467C-BD96-A627332D3259}" type="presOf" srcId="{9E0F8F91-2D06-6B47-A691-AA95D19167D8}" destId="{E5D1A8F1-1365-3E4A-AD46-EBD9CC37D5E2}" srcOrd="0" destOrd="0" presId="urn:microsoft.com/office/officeart/2008/layout/HorizontalMultiLevelHierarchy"/>
    <dgm:cxn modelId="{A4E54A9F-5E54-4827-BD0C-1E551377AB27}" type="presOf" srcId="{10060B29-849F-1345-BDD5-480012D2E9FE}" destId="{639238EF-A480-374E-97F5-46A2EF092966}" srcOrd="0" destOrd="0" presId="urn:microsoft.com/office/officeart/2008/layout/HorizontalMultiLevelHierarchy"/>
    <dgm:cxn modelId="{C711B5A7-BA97-3945-A0BC-0DBA771A017D}" srcId="{92DDE9F8-EF9B-9442-9099-DF41AFAD17DB}" destId="{2EFF5B83-0377-6A4A-9FD4-7B786F85EE98}" srcOrd="3" destOrd="0" parTransId="{F4AA6754-E663-9040-8336-CE59CBBE344B}" sibTransId="{0328038C-79A8-734D-AA9C-6EB70CF2A306}"/>
    <dgm:cxn modelId="{F9691BB7-6C39-43E6-93AB-9682D5D5EA8B}" type="presOf" srcId="{BF638B25-6C2F-5A4D-9EC9-D71EB8025738}" destId="{CF5E0AF0-6444-C54C-997C-B60EBBA4CD3C}" srcOrd="1" destOrd="0" presId="urn:microsoft.com/office/officeart/2008/layout/HorizontalMultiLevelHierarchy"/>
    <dgm:cxn modelId="{147EF4BD-6156-4042-8831-574225F30E8B}" type="presOf" srcId="{92DDE9F8-EF9B-9442-9099-DF41AFAD17DB}" destId="{FFA4C030-BAF3-1841-8F91-A898E1DC5404}" srcOrd="0" destOrd="0" presId="urn:microsoft.com/office/officeart/2008/layout/HorizontalMultiLevelHierarchy"/>
    <dgm:cxn modelId="{EF2E9EC0-4165-43C6-8729-A4581B1DE430}" type="presOf" srcId="{1BEE143B-6F42-0941-9629-085D2F98C103}" destId="{2133C4FA-2E65-174F-8503-2A2F279F6106}" srcOrd="1" destOrd="0" presId="urn:microsoft.com/office/officeart/2008/layout/HorizontalMultiLevelHierarchy"/>
    <dgm:cxn modelId="{049188C2-51E1-4276-AEBA-3FE74150B544}" type="presOf" srcId="{1BEE143B-6F42-0941-9629-085D2F98C103}" destId="{1DF6819D-8B84-B44F-BC25-0C5CC62413AF}" srcOrd="0" destOrd="0" presId="urn:microsoft.com/office/officeart/2008/layout/HorizontalMultiLevelHierarchy"/>
    <dgm:cxn modelId="{4729CEC6-C401-43CA-A90B-600B06FEC918}" type="presOf" srcId="{05B09F4B-D822-2140-B1ED-DFD07ADC43E5}" destId="{E632A4A1-0791-424E-B5E0-5DC10F467C7B}" srcOrd="0" destOrd="0" presId="urn:microsoft.com/office/officeart/2008/layout/HorizontalMultiLevelHierarchy"/>
    <dgm:cxn modelId="{01DD58FD-BF29-4A5A-A324-612D7D93FA86}" type="presOf" srcId="{BF638B25-6C2F-5A4D-9EC9-D71EB8025738}" destId="{B1C6FD50-F45F-724B-800A-7FE8AAE9A1C7}" srcOrd="0" destOrd="0" presId="urn:microsoft.com/office/officeart/2008/layout/HorizontalMultiLevelHierarchy"/>
    <dgm:cxn modelId="{17B68A14-CA46-4618-BC85-C46AA4899456}" type="presParOf" srcId="{639238EF-A480-374E-97F5-46A2EF092966}" destId="{47426649-3CE9-6B4C-B499-9A5779D889DF}" srcOrd="0" destOrd="0" presId="urn:microsoft.com/office/officeart/2008/layout/HorizontalMultiLevelHierarchy"/>
    <dgm:cxn modelId="{410813F3-7568-40CC-9413-CE5B2FA0A09B}" type="presParOf" srcId="{47426649-3CE9-6B4C-B499-9A5779D889DF}" destId="{FFA4C030-BAF3-1841-8F91-A898E1DC5404}" srcOrd="0" destOrd="0" presId="urn:microsoft.com/office/officeart/2008/layout/HorizontalMultiLevelHierarchy"/>
    <dgm:cxn modelId="{6EDF9288-5833-4C0B-91E7-2B4EA93396B3}" type="presParOf" srcId="{47426649-3CE9-6B4C-B499-9A5779D889DF}" destId="{553F4401-A4EA-DD4C-9A01-D9D353BE7E96}" srcOrd="1" destOrd="0" presId="urn:microsoft.com/office/officeart/2008/layout/HorizontalMultiLevelHierarchy"/>
    <dgm:cxn modelId="{AD44647C-7698-431E-8231-30980E063074}" type="presParOf" srcId="{553F4401-A4EA-DD4C-9A01-D9D353BE7E96}" destId="{C6355559-F412-E743-8F7A-B9FCFDB94B28}" srcOrd="0" destOrd="0" presId="urn:microsoft.com/office/officeart/2008/layout/HorizontalMultiLevelHierarchy"/>
    <dgm:cxn modelId="{D9C89A0C-71DC-4A1B-9BCD-556F2B01C438}" type="presParOf" srcId="{C6355559-F412-E743-8F7A-B9FCFDB94B28}" destId="{37F2B644-D573-AC43-8769-FEBAA631210F}" srcOrd="0" destOrd="0" presId="urn:microsoft.com/office/officeart/2008/layout/HorizontalMultiLevelHierarchy"/>
    <dgm:cxn modelId="{D2974BDD-89CE-4D96-A3D8-94B6BE83EEDD}" type="presParOf" srcId="{553F4401-A4EA-DD4C-9A01-D9D353BE7E96}" destId="{616DF636-E117-2147-8387-7A779B3D502E}" srcOrd="1" destOrd="0" presId="urn:microsoft.com/office/officeart/2008/layout/HorizontalMultiLevelHierarchy"/>
    <dgm:cxn modelId="{C89C7222-7559-4351-B6AD-56C1F3A704FC}" type="presParOf" srcId="{616DF636-E117-2147-8387-7A779B3D502E}" destId="{368E3E0B-16D4-0C4B-9994-8F0054E6764C}" srcOrd="0" destOrd="0" presId="urn:microsoft.com/office/officeart/2008/layout/HorizontalMultiLevelHierarchy"/>
    <dgm:cxn modelId="{C4C08BCF-AFA2-44DD-9092-1BFF6D855275}" type="presParOf" srcId="{616DF636-E117-2147-8387-7A779B3D502E}" destId="{E4627369-6D2E-064A-A717-0D1444A4E548}" srcOrd="1" destOrd="0" presId="urn:microsoft.com/office/officeart/2008/layout/HorizontalMultiLevelHierarchy"/>
    <dgm:cxn modelId="{562390AD-B662-4F8A-8EFD-07A301DCB82F}" type="presParOf" srcId="{553F4401-A4EA-DD4C-9A01-D9D353BE7E96}" destId="{1DF6819D-8B84-B44F-BC25-0C5CC62413AF}" srcOrd="2" destOrd="0" presId="urn:microsoft.com/office/officeart/2008/layout/HorizontalMultiLevelHierarchy"/>
    <dgm:cxn modelId="{6A391FFE-B1FB-4E3F-A1F8-888DAC22C06C}" type="presParOf" srcId="{1DF6819D-8B84-B44F-BC25-0C5CC62413AF}" destId="{2133C4FA-2E65-174F-8503-2A2F279F6106}" srcOrd="0" destOrd="0" presId="urn:microsoft.com/office/officeart/2008/layout/HorizontalMultiLevelHierarchy"/>
    <dgm:cxn modelId="{7D67BB4D-63FD-44FA-A40E-728CBA842196}" type="presParOf" srcId="{553F4401-A4EA-DD4C-9A01-D9D353BE7E96}" destId="{69A6D3A4-2A97-9B47-BB21-0FC9643D9FFA}" srcOrd="3" destOrd="0" presId="urn:microsoft.com/office/officeart/2008/layout/HorizontalMultiLevelHierarchy"/>
    <dgm:cxn modelId="{BE05B460-5FFE-4700-9829-BCF796FF58CC}" type="presParOf" srcId="{69A6D3A4-2A97-9B47-BB21-0FC9643D9FFA}" destId="{E5D1A8F1-1365-3E4A-AD46-EBD9CC37D5E2}" srcOrd="0" destOrd="0" presId="urn:microsoft.com/office/officeart/2008/layout/HorizontalMultiLevelHierarchy"/>
    <dgm:cxn modelId="{06CDB558-A4F0-4FBC-91CD-028F51C41BC4}" type="presParOf" srcId="{69A6D3A4-2A97-9B47-BB21-0FC9643D9FFA}" destId="{D39FAB16-71DA-5A47-AB83-A0E6570C9B6C}" srcOrd="1" destOrd="0" presId="urn:microsoft.com/office/officeart/2008/layout/HorizontalMultiLevelHierarchy"/>
    <dgm:cxn modelId="{22D4A62D-F232-4F8A-9C95-9D9FB929773F}" type="presParOf" srcId="{553F4401-A4EA-DD4C-9A01-D9D353BE7E96}" destId="{99A6B94D-113F-CA45-A1CE-4B1C3AC34452}" srcOrd="4" destOrd="0" presId="urn:microsoft.com/office/officeart/2008/layout/HorizontalMultiLevelHierarchy"/>
    <dgm:cxn modelId="{8DB9A3A0-1264-4109-80D7-601412E1E49B}" type="presParOf" srcId="{99A6B94D-113F-CA45-A1CE-4B1C3AC34452}" destId="{1794A676-DC8F-1B41-97AC-AE8BEFF6460D}" srcOrd="0" destOrd="0" presId="urn:microsoft.com/office/officeart/2008/layout/HorizontalMultiLevelHierarchy"/>
    <dgm:cxn modelId="{A54F45E7-684D-4752-96B4-E12E8EC5944A}" type="presParOf" srcId="{553F4401-A4EA-DD4C-9A01-D9D353BE7E96}" destId="{5227F53D-A100-8241-B397-EE6A8488D776}" srcOrd="5" destOrd="0" presId="urn:microsoft.com/office/officeart/2008/layout/HorizontalMultiLevelHierarchy"/>
    <dgm:cxn modelId="{42A6072E-2C96-4969-A41C-8EE18D4EC6BE}" type="presParOf" srcId="{5227F53D-A100-8241-B397-EE6A8488D776}" destId="{E632A4A1-0791-424E-B5E0-5DC10F467C7B}" srcOrd="0" destOrd="0" presId="urn:microsoft.com/office/officeart/2008/layout/HorizontalMultiLevelHierarchy"/>
    <dgm:cxn modelId="{ADD3449B-4C9B-4B33-9ECF-6E6AAF24A937}" type="presParOf" srcId="{5227F53D-A100-8241-B397-EE6A8488D776}" destId="{DA454AF6-8A59-404A-A923-070D7FC49E68}" srcOrd="1" destOrd="0" presId="urn:microsoft.com/office/officeart/2008/layout/HorizontalMultiLevelHierarchy"/>
    <dgm:cxn modelId="{BB30787F-F77A-49B8-94A3-DD616F3453BC}" type="presParOf" srcId="{553F4401-A4EA-DD4C-9A01-D9D353BE7E96}" destId="{F7032C31-EDCA-6F4A-B080-2B8EA9697E47}" srcOrd="6" destOrd="0" presId="urn:microsoft.com/office/officeart/2008/layout/HorizontalMultiLevelHierarchy"/>
    <dgm:cxn modelId="{C0AEFEC4-FF02-40D9-93BA-9692272F43E5}" type="presParOf" srcId="{F7032C31-EDCA-6F4A-B080-2B8EA9697E47}" destId="{C52CE766-7707-444C-8903-0C1321017C65}" srcOrd="0" destOrd="0" presId="urn:microsoft.com/office/officeart/2008/layout/HorizontalMultiLevelHierarchy"/>
    <dgm:cxn modelId="{76ADAB1B-DC35-4DA6-A505-3CF7DF9EDF62}" type="presParOf" srcId="{553F4401-A4EA-DD4C-9A01-D9D353BE7E96}" destId="{DD727379-6E2C-5A47-90A5-4E96DB16B99F}" srcOrd="7" destOrd="0" presId="urn:microsoft.com/office/officeart/2008/layout/HorizontalMultiLevelHierarchy"/>
    <dgm:cxn modelId="{A7F0D155-ED35-47FC-ACB0-D31E5E462172}" type="presParOf" srcId="{DD727379-6E2C-5A47-90A5-4E96DB16B99F}" destId="{F1B90593-4D2D-D547-923B-736E589AE689}" srcOrd="0" destOrd="0" presId="urn:microsoft.com/office/officeart/2008/layout/HorizontalMultiLevelHierarchy"/>
    <dgm:cxn modelId="{6319B9DF-2158-420D-90DD-463503E8B709}" type="presParOf" srcId="{DD727379-6E2C-5A47-90A5-4E96DB16B99F}" destId="{57D366B2-1B5A-E245-B2C2-9D95B704366D}" srcOrd="1" destOrd="0" presId="urn:microsoft.com/office/officeart/2008/layout/HorizontalMultiLevelHierarchy"/>
    <dgm:cxn modelId="{01FA1F49-8A75-48D9-AC44-C686E788F4A9}" type="presParOf" srcId="{553F4401-A4EA-DD4C-9A01-D9D353BE7E96}" destId="{691A2C74-BDDC-7C4A-A189-CAAEBBB0F0BB}" srcOrd="8" destOrd="0" presId="urn:microsoft.com/office/officeart/2008/layout/HorizontalMultiLevelHierarchy"/>
    <dgm:cxn modelId="{7F3323C0-A9D5-4FD4-88D5-03967EF9E6A4}" type="presParOf" srcId="{691A2C74-BDDC-7C4A-A189-CAAEBBB0F0BB}" destId="{0252F31F-B6B2-3D4A-A81A-12A307BC0CFA}" srcOrd="0" destOrd="0" presId="urn:microsoft.com/office/officeart/2008/layout/HorizontalMultiLevelHierarchy"/>
    <dgm:cxn modelId="{9585962E-873B-4E8C-99A8-9B889EDABB30}" type="presParOf" srcId="{553F4401-A4EA-DD4C-9A01-D9D353BE7E96}" destId="{4E3A27BF-01F0-9A4A-A053-9A25C73E3D99}" srcOrd="9" destOrd="0" presId="urn:microsoft.com/office/officeart/2008/layout/HorizontalMultiLevelHierarchy"/>
    <dgm:cxn modelId="{7EA331A6-5A71-4362-B8D8-6A20FE8B5C73}" type="presParOf" srcId="{4E3A27BF-01F0-9A4A-A053-9A25C73E3D99}" destId="{DBBF8894-A568-3F46-B30D-353BE356FCA8}" srcOrd="0" destOrd="0" presId="urn:microsoft.com/office/officeart/2008/layout/HorizontalMultiLevelHierarchy"/>
    <dgm:cxn modelId="{EC51BE15-8825-47ED-9AF6-3F9A89028F14}" type="presParOf" srcId="{4E3A27BF-01F0-9A4A-A053-9A25C73E3D99}" destId="{D8021063-B441-1645-80B0-75812044D680}" srcOrd="1" destOrd="0" presId="urn:microsoft.com/office/officeart/2008/layout/HorizontalMultiLevelHierarchy"/>
    <dgm:cxn modelId="{48F18F22-0A4E-4013-9DA0-5D8F31EA1AD0}" type="presParOf" srcId="{553F4401-A4EA-DD4C-9A01-D9D353BE7E96}" destId="{B1C6FD50-F45F-724B-800A-7FE8AAE9A1C7}" srcOrd="10" destOrd="0" presId="urn:microsoft.com/office/officeart/2008/layout/HorizontalMultiLevelHierarchy"/>
    <dgm:cxn modelId="{D9127D72-75C5-43BC-9A28-DFD84BE5D429}" type="presParOf" srcId="{B1C6FD50-F45F-724B-800A-7FE8AAE9A1C7}" destId="{CF5E0AF0-6444-C54C-997C-B60EBBA4CD3C}" srcOrd="0" destOrd="0" presId="urn:microsoft.com/office/officeart/2008/layout/HorizontalMultiLevelHierarchy"/>
    <dgm:cxn modelId="{D5CE2A7E-871D-4C13-BED7-B880DC47AA71}" type="presParOf" srcId="{553F4401-A4EA-DD4C-9A01-D9D353BE7E96}" destId="{3323D451-5B7B-9645-9C38-B6F5867B135F}" srcOrd="11" destOrd="0" presId="urn:microsoft.com/office/officeart/2008/layout/HorizontalMultiLevelHierarchy"/>
    <dgm:cxn modelId="{63F99875-C6E9-4C7E-ACCF-26F9BE5B3B68}" type="presParOf" srcId="{3323D451-5B7B-9645-9C38-B6F5867B135F}" destId="{F439AD21-3932-0641-971C-E45E63ECC724}" srcOrd="0" destOrd="0" presId="urn:microsoft.com/office/officeart/2008/layout/HorizontalMultiLevelHierarchy"/>
    <dgm:cxn modelId="{AA6D704E-D643-44B1-A8B5-9848DF79471C}" type="presParOf" srcId="{3323D451-5B7B-9645-9C38-B6F5867B135F}" destId="{E5BDE76C-B3A6-A045-953A-2B7A6836D8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Committee Chairs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</a:t>
          </a:r>
          <a:r>
            <a:rPr lang="en-US" sz="1800" dirty="0" err="1">
              <a:latin typeface="Arial Black"/>
              <a:cs typeface="Arial Black"/>
            </a:rPr>
            <a:t>Rotaract</a:t>
          </a:r>
          <a:r>
            <a:rPr lang="en-US" sz="1800" dirty="0">
              <a:latin typeface="Arial Black"/>
              <a:cs typeface="Arial Black"/>
            </a:rPr>
            <a:t> Representative</a:t>
          </a:r>
        </a:p>
        <a:p>
          <a:r>
            <a:rPr lang="en-US" sz="1800" b="0" dirty="0">
              <a:latin typeface="+mj-lt"/>
              <a:cs typeface="Arial Black"/>
            </a:rPr>
            <a:t>DRR Dennis </a:t>
          </a:r>
          <a:r>
            <a:rPr lang="en-US" sz="1800" b="0" dirty="0" err="1">
              <a:latin typeface="+mj-lt"/>
              <a:cs typeface="Arial Black"/>
            </a:rPr>
            <a:t>Amakye</a:t>
          </a:r>
          <a:endParaRPr lang="en-US" sz="1800" b="0" dirty="0">
            <a:latin typeface="+mj-lt"/>
            <a:cs typeface="Arial Black"/>
          </a:endParaRP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Foundation Fundraising Chair</a:t>
          </a:r>
        </a:p>
        <a:p>
          <a:r>
            <a:rPr lang="en-US" sz="1800" dirty="0">
              <a:latin typeface="+mj-lt"/>
            </a:rPr>
            <a:t>AG Sam </a:t>
          </a:r>
          <a:r>
            <a:rPr lang="en-US" sz="1800" dirty="0" err="1">
              <a:latin typeface="+mj-lt"/>
            </a:rPr>
            <a:t>Asare</a:t>
          </a:r>
          <a:r>
            <a:rPr lang="en-US" sz="1800" dirty="0">
              <a:latin typeface="+mj-lt"/>
            </a:rPr>
            <a:t> - </a:t>
          </a:r>
          <a:r>
            <a:rPr lang="en-US" sz="1800" dirty="0" err="1">
              <a:latin typeface="+mj-lt"/>
            </a:rPr>
            <a:t>Konadu</a:t>
          </a:r>
          <a:endParaRPr lang="en-US" sz="1800" dirty="0">
            <a:latin typeface="+mj-lt"/>
          </a:endParaRPr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Community Service Chair</a:t>
          </a:r>
        </a:p>
        <a:p>
          <a:r>
            <a:rPr lang="fi-FI" sz="1800" dirty="0">
              <a:latin typeface="+mj-lt"/>
              <a:cs typeface="Arial Black"/>
            </a:rPr>
            <a:t>PAG David Tettey</a:t>
          </a:r>
          <a:endParaRPr lang="en-US" sz="1800" dirty="0">
            <a:latin typeface="+mj-lt"/>
          </a:endParaRPr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CD4EFBC7-FFD2-7547-B676-82E711371C7A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Alumni Chair</a:t>
          </a:r>
        </a:p>
        <a:p>
          <a:r>
            <a:rPr lang="en-US" sz="1800" dirty="0">
              <a:latin typeface="+mn-lt"/>
            </a:rPr>
            <a:t>PP Andrews </a:t>
          </a:r>
          <a:r>
            <a:rPr lang="en-US" sz="1800" dirty="0" err="1">
              <a:latin typeface="+mn-lt"/>
            </a:rPr>
            <a:t>Ofosuhene</a:t>
          </a:r>
          <a:endParaRPr lang="en-US" sz="1800" dirty="0">
            <a:latin typeface="+mn-lt"/>
          </a:endParaRPr>
        </a:p>
      </dgm:t>
    </dgm:pt>
    <dgm:pt modelId="{1E5C7450-D500-AA48-84CA-0428D929374D}" type="parTrans" cxnId="{B7557B20-328B-4A48-8AAA-8762778E33FE}">
      <dgm:prSet/>
      <dgm:spPr/>
      <dgm:t>
        <a:bodyPr/>
        <a:lstStyle/>
        <a:p>
          <a:endParaRPr lang="en-US" dirty="0"/>
        </a:p>
      </dgm:t>
    </dgm:pt>
    <dgm:pt modelId="{D1B89946-6384-0A42-8115-C211156D4074}" type="sibTrans" cxnId="{B7557B20-328B-4A48-8AAA-8762778E33FE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Endowment &amp; Major Gifts Chair</a:t>
          </a:r>
        </a:p>
        <a:p>
          <a:r>
            <a:rPr lang="en-US" sz="1800" dirty="0"/>
            <a:t>PDG Yvonne Kumoji Darko</a:t>
          </a:r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Annual Fund Chair</a:t>
          </a:r>
        </a:p>
        <a:p>
          <a:r>
            <a:rPr lang="en-US" sz="1800" dirty="0"/>
            <a:t>AG Sam </a:t>
          </a:r>
          <a:r>
            <a:rPr lang="en-US" sz="1800" dirty="0" err="1"/>
            <a:t>Asare</a:t>
          </a:r>
          <a:r>
            <a:rPr lang="en-US" sz="1800" dirty="0"/>
            <a:t> - </a:t>
          </a:r>
          <a:r>
            <a:rPr lang="en-US" sz="1800" dirty="0" err="1"/>
            <a:t>Konadu</a:t>
          </a:r>
          <a:endParaRPr lang="en-US" sz="1800" dirty="0"/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80663" custScaleY="132378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6"/>
      <dgm:spPr/>
    </dgm:pt>
    <dgm:pt modelId="{4522FD15-5900-9D4F-9EB7-D8BAADABF708}" type="pres">
      <dgm:prSet presAssocID="{0D62662F-7A64-2243-AE95-75D9E40137CA}" presName="connTx" presStyleLbl="parChTrans1D2" presStyleIdx="0" presStyleCnt="6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6" custScaleX="242980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8810C97A-48A8-0747-BED2-2CA5B635DE6E}" type="pres">
      <dgm:prSet presAssocID="{1E5C7450-D500-AA48-84CA-0428D929374D}" presName="conn2-1" presStyleLbl="parChTrans1D2" presStyleIdx="1" presStyleCnt="6"/>
      <dgm:spPr/>
    </dgm:pt>
    <dgm:pt modelId="{FEB5B824-E431-5D4E-9D17-045450314ABC}" type="pres">
      <dgm:prSet presAssocID="{1E5C7450-D500-AA48-84CA-0428D929374D}" presName="connTx" presStyleLbl="parChTrans1D2" presStyleIdx="1" presStyleCnt="6"/>
      <dgm:spPr/>
    </dgm:pt>
    <dgm:pt modelId="{13F7F130-BDF3-DB4D-A3EC-1D92E08F8C8D}" type="pres">
      <dgm:prSet presAssocID="{CD4EFBC7-FFD2-7547-B676-82E711371C7A}" presName="root2" presStyleCnt="0"/>
      <dgm:spPr/>
    </dgm:pt>
    <dgm:pt modelId="{759AE2B2-FD7C-484B-ACC6-6E3204969703}" type="pres">
      <dgm:prSet presAssocID="{CD4EFBC7-FFD2-7547-B676-82E711371C7A}" presName="LevelTwoTextNode" presStyleLbl="node2" presStyleIdx="1" presStyleCnt="6" custScaleX="242980">
        <dgm:presLayoutVars>
          <dgm:chPref val="3"/>
        </dgm:presLayoutVars>
      </dgm:prSet>
      <dgm:spPr/>
    </dgm:pt>
    <dgm:pt modelId="{A05E48EF-BA2A-6942-9122-E9A6B9E2EF33}" type="pres">
      <dgm:prSet presAssocID="{CD4EFBC7-FFD2-7547-B676-82E711371C7A}" presName="level3hierChild" presStyleCnt="0"/>
      <dgm:spPr/>
    </dgm:pt>
    <dgm:pt modelId="{C6355559-F412-E743-8F7A-B9FCFDB94B28}" type="pres">
      <dgm:prSet presAssocID="{D87BAD30-EB1E-B544-A84D-EC7F2201D66B}" presName="conn2-1" presStyleLbl="parChTrans1D2" presStyleIdx="2" presStyleCnt="6"/>
      <dgm:spPr/>
    </dgm:pt>
    <dgm:pt modelId="{37F2B644-D573-AC43-8769-FEBAA631210F}" type="pres">
      <dgm:prSet presAssocID="{D87BAD30-EB1E-B544-A84D-EC7F2201D66B}" presName="connTx" presStyleLbl="parChTrans1D2" presStyleIdx="2" presStyleCnt="6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2" presStyleCnt="6" custScaleX="240551" custScaleY="143515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3" presStyleCnt="6"/>
      <dgm:spPr/>
    </dgm:pt>
    <dgm:pt modelId="{2133C4FA-2E65-174F-8503-2A2F279F6106}" type="pres">
      <dgm:prSet presAssocID="{1BEE143B-6F42-0941-9629-085D2F98C103}" presName="connTx" presStyleLbl="parChTrans1D2" presStyleIdx="3" presStyleCnt="6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3" presStyleCnt="6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4" presStyleCnt="6"/>
      <dgm:spPr/>
    </dgm:pt>
    <dgm:pt modelId="{1794A676-DC8F-1B41-97AC-AE8BEFF6460D}" type="pres">
      <dgm:prSet presAssocID="{3A128FE2-A420-154C-9E08-ADB4C202AA18}" presName="connTx" presStyleLbl="parChTrans1D2" presStyleIdx="4" presStyleCnt="6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4" presStyleCnt="6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5" presStyleCnt="6"/>
      <dgm:spPr/>
    </dgm:pt>
    <dgm:pt modelId="{C52CE766-7707-444C-8903-0C1321017C65}" type="pres">
      <dgm:prSet presAssocID="{F4AA6754-E663-9040-8336-CE59CBBE344B}" presName="connTx" presStyleLbl="parChTrans1D2" presStyleIdx="5" presStyleCnt="6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5" presStyleCnt="6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</dgm:ptLst>
  <dgm:cxnLst>
    <dgm:cxn modelId="{27F46A00-9B53-BB47-A760-7C9CFB53B966}" srcId="{92DDE9F8-EF9B-9442-9099-DF41AFAD17DB}" destId="{1A515362-41AA-5249-B757-84B42739967F}" srcOrd="2" destOrd="0" parTransId="{D87BAD30-EB1E-B544-A84D-EC7F2201D66B}" sibTransId="{E8C14437-3185-434A-BAA6-5A2E145E28BC}"/>
    <dgm:cxn modelId="{E8E9F110-6DFF-45E7-B490-42BBFF6AADB6}" type="presOf" srcId="{0D62662F-7A64-2243-AE95-75D9E40137CA}" destId="{4522FD15-5900-9D4F-9EB7-D8BAADABF708}" srcOrd="1" destOrd="0" presId="urn:microsoft.com/office/officeart/2008/layout/HorizontalMultiLevelHierarchy"/>
    <dgm:cxn modelId="{B7557B20-328B-4A48-8AAA-8762778E33FE}" srcId="{92DDE9F8-EF9B-9442-9099-DF41AFAD17DB}" destId="{CD4EFBC7-FFD2-7547-B676-82E711371C7A}" srcOrd="1" destOrd="0" parTransId="{1E5C7450-D500-AA48-84CA-0428D929374D}" sibTransId="{D1B89946-6384-0A42-8115-C211156D4074}"/>
    <dgm:cxn modelId="{886CFB2E-BEE3-4BDA-B02E-89652686D49B}" type="presOf" srcId="{CD4EFBC7-FFD2-7547-B676-82E711371C7A}" destId="{759AE2B2-FD7C-484B-ACC6-6E3204969703}" srcOrd="0" destOrd="0" presId="urn:microsoft.com/office/officeart/2008/layout/HorizontalMultiLevelHierarchy"/>
    <dgm:cxn modelId="{44B55438-0708-404A-BE68-D3DF5BE70E96}" srcId="{92DDE9F8-EF9B-9442-9099-DF41AFAD17DB}" destId="{9E0F8F91-2D06-6B47-A691-AA95D19167D8}" srcOrd="3" destOrd="0" parTransId="{1BEE143B-6F42-0941-9629-085D2F98C103}" sibTransId="{87135603-846A-7648-9CD0-A6F745C971FC}"/>
    <dgm:cxn modelId="{06E47740-A808-4EA0-85CA-F856DA853214}" type="presOf" srcId="{1E5C7450-D500-AA48-84CA-0428D929374D}" destId="{8810C97A-48A8-0747-BED2-2CA5B635DE6E}" srcOrd="0" destOrd="0" presId="urn:microsoft.com/office/officeart/2008/layout/HorizontalMultiLevelHierarchy"/>
    <dgm:cxn modelId="{FE677D40-ADCE-49AD-9D0A-8F0AD4BAFF5F}" type="presOf" srcId="{D87BAD30-EB1E-B544-A84D-EC7F2201D66B}" destId="{37F2B644-D573-AC43-8769-FEBAA631210F}" srcOrd="1" destOrd="0" presId="urn:microsoft.com/office/officeart/2008/layout/HorizontalMultiLevelHierarchy"/>
    <dgm:cxn modelId="{B593905C-49FD-4649-A1E5-833AFAB1CBF2}" type="presOf" srcId="{F4AA6754-E663-9040-8336-CE59CBBE344B}" destId="{F7032C31-EDCA-6F4A-B080-2B8EA9697E47}" srcOrd="0" destOrd="0" presId="urn:microsoft.com/office/officeart/2008/layout/HorizontalMultiLevelHierarchy"/>
    <dgm:cxn modelId="{9A2ABF42-C3E9-4888-A026-CCECB0B02B83}" type="presOf" srcId="{92DDE9F8-EF9B-9442-9099-DF41AFAD17DB}" destId="{FFA4C030-BAF3-1841-8F91-A898E1DC5404}" srcOrd="0" destOrd="0" presId="urn:microsoft.com/office/officeart/2008/layout/HorizontalMultiLevelHierarchy"/>
    <dgm:cxn modelId="{6C96B666-7DAA-45E5-A133-240A7592D5AB}" type="presOf" srcId="{9E0F8F91-2D06-6B47-A691-AA95D19167D8}" destId="{E5D1A8F1-1365-3E4A-AD46-EBD9CC37D5E2}" srcOrd="0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D5074380-4FD9-6D45-85CD-EFDE184064B1}" srcId="{92DDE9F8-EF9B-9442-9099-DF41AFAD17DB}" destId="{05B09F4B-D822-2140-B1ED-DFD07ADC43E5}" srcOrd="4" destOrd="0" parTransId="{3A128FE2-A420-154C-9E08-ADB4C202AA18}" sibTransId="{BD6EBDEA-3AAD-B34D-9E92-0F091A5270CC}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509E6D8D-92B1-4F70-9459-611ED859CE50}" type="presOf" srcId="{3A128FE2-A420-154C-9E08-ADB4C202AA18}" destId="{1794A676-DC8F-1B41-97AC-AE8BEFF6460D}" srcOrd="1" destOrd="0" presId="urn:microsoft.com/office/officeart/2008/layout/HorizontalMultiLevelHierarchy"/>
    <dgm:cxn modelId="{720F9797-8D32-4DF5-B6B2-B3E17B030996}" type="presOf" srcId="{F4AA6754-E663-9040-8336-CE59CBBE344B}" destId="{C52CE766-7707-444C-8903-0C1321017C65}" srcOrd="1" destOrd="0" presId="urn:microsoft.com/office/officeart/2008/layout/HorizontalMultiLevelHierarchy"/>
    <dgm:cxn modelId="{6FB383A1-1825-4FFE-87EC-8F85203DE08A}" type="presOf" srcId="{1BEE143B-6F42-0941-9629-085D2F98C103}" destId="{1DF6819D-8B84-B44F-BC25-0C5CC62413AF}" srcOrd="0" destOrd="0" presId="urn:microsoft.com/office/officeart/2008/layout/HorizontalMultiLevelHierarchy"/>
    <dgm:cxn modelId="{C711B5A7-BA97-3945-A0BC-0DBA771A017D}" srcId="{92DDE9F8-EF9B-9442-9099-DF41AFAD17DB}" destId="{2EFF5B83-0377-6A4A-9FD4-7B786F85EE98}" srcOrd="5" destOrd="0" parTransId="{F4AA6754-E663-9040-8336-CE59CBBE344B}" sibTransId="{0328038C-79A8-734D-AA9C-6EB70CF2A306}"/>
    <dgm:cxn modelId="{1E9750B0-1368-4C94-B634-917A502333F9}" type="presOf" srcId="{10060B29-849F-1345-BDD5-480012D2E9FE}" destId="{639238EF-A480-374E-97F5-46A2EF092966}" srcOrd="0" destOrd="0" presId="urn:microsoft.com/office/officeart/2008/layout/HorizontalMultiLevelHierarchy"/>
    <dgm:cxn modelId="{C0C161B2-15CD-4065-B65E-A0730B373DA9}" type="presOf" srcId="{1E5C7450-D500-AA48-84CA-0428D929374D}" destId="{FEB5B824-E431-5D4E-9D17-045450314ABC}" srcOrd="1" destOrd="0" presId="urn:microsoft.com/office/officeart/2008/layout/HorizontalMultiLevelHierarchy"/>
    <dgm:cxn modelId="{DB1682B3-5A70-48FB-91FB-A08A8D7BB952}" type="presOf" srcId="{D87BAD30-EB1E-B544-A84D-EC7F2201D66B}" destId="{C6355559-F412-E743-8F7A-B9FCFDB94B28}" srcOrd="0" destOrd="0" presId="urn:microsoft.com/office/officeart/2008/layout/HorizontalMultiLevelHierarchy"/>
    <dgm:cxn modelId="{C420CAC4-91C8-4B13-8766-E2B237F62540}" type="presOf" srcId="{1A515362-41AA-5249-B757-84B42739967F}" destId="{368E3E0B-16D4-0C4B-9994-8F0054E6764C}" srcOrd="0" destOrd="0" presId="urn:microsoft.com/office/officeart/2008/layout/HorizontalMultiLevelHierarchy"/>
    <dgm:cxn modelId="{16A4CDC6-58C8-4020-97FA-29024932CD21}" type="presOf" srcId="{2EFF5B83-0377-6A4A-9FD4-7B786F85EE98}" destId="{F1B90593-4D2D-D547-923B-736E589AE689}" srcOrd="0" destOrd="0" presId="urn:microsoft.com/office/officeart/2008/layout/HorizontalMultiLevelHierarchy"/>
    <dgm:cxn modelId="{2E135EC8-1466-4650-9D3D-4F5D670D2AE8}" type="presOf" srcId="{05B09F4B-D822-2140-B1ED-DFD07ADC43E5}" destId="{E632A4A1-0791-424E-B5E0-5DC10F467C7B}" srcOrd="0" destOrd="0" presId="urn:microsoft.com/office/officeart/2008/layout/HorizontalMultiLevelHierarchy"/>
    <dgm:cxn modelId="{0583C4E8-9AEC-4BBC-A5DF-4353ADF4F440}" type="presOf" srcId="{F421E166-FC7D-9846-800A-AD9CAF9EC075}" destId="{0823553A-7A59-A54D-9EE6-20C65DA15596}" srcOrd="0" destOrd="0" presId="urn:microsoft.com/office/officeart/2008/layout/HorizontalMultiLevelHierarchy"/>
    <dgm:cxn modelId="{3F0ED0EA-F589-4005-846F-AABCCED76B4D}" type="presOf" srcId="{1BEE143B-6F42-0941-9629-085D2F98C103}" destId="{2133C4FA-2E65-174F-8503-2A2F279F6106}" srcOrd="1" destOrd="0" presId="urn:microsoft.com/office/officeart/2008/layout/HorizontalMultiLevelHierarchy"/>
    <dgm:cxn modelId="{9CAB56FA-839F-4C46-8E58-9DB2D6977ECD}" type="presOf" srcId="{0D62662F-7A64-2243-AE95-75D9E40137CA}" destId="{11795C1F-B92B-D14B-B590-B9565765FA5F}" srcOrd="0" destOrd="0" presId="urn:microsoft.com/office/officeart/2008/layout/HorizontalMultiLevelHierarchy"/>
    <dgm:cxn modelId="{FF6B00FB-768F-4660-8B55-CC9BBD6F35F3}" type="presOf" srcId="{3A128FE2-A420-154C-9E08-ADB4C202AA18}" destId="{99A6B94D-113F-CA45-A1CE-4B1C3AC34452}" srcOrd="0" destOrd="0" presId="urn:microsoft.com/office/officeart/2008/layout/HorizontalMultiLevelHierarchy"/>
    <dgm:cxn modelId="{3946D381-2C62-402F-9187-70DE0792A98F}" type="presParOf" srcId="{639238EF-A480-374E-97F5-46A2EF092966}" destId="{47426649-3CE9-6B4C-B499-9A5779D889DF}" srcOrd="0" destOrd="0" presId="urn:microsoft.com/office/officeart/2008/layout/HorizontalMultiLevelHierarchy"/>
    <dgm:cxn modelId="{4B851FAA-4006-4E47-9F73-3C1BBFA00537}" type="presParOf" srcId="{47426649-3CE9-6B4C-B499-9A5779D889DF}" destId="{FFA4C030-BAF3-1841-8F91-A898E1DC5404}" srcOrd="0" destOrd="0" presId="urn:microsoft.com/office/officeart/2008/layout/HorizontalMultiLevelHierarchy"/>
    <dgm:cxn modelId="{29D546CA-8096-4867-A4A8-494B7B8015E7}" type="presParOf" srcId="{47426649-3CE9-6B4C-B499-9A5779D889DF}" destId="{553F4401-A4EA-DD4C-9A01-D9D353BE7E96}" srcOrd="1" destOrd="0" presId="urn:microsoft.com/office/officeart/2008/layout/HorizontalMultiLevelHierarchy"/>
    <dgm:cxn modelId="{7A0BBF78-0483-44A2-9DDC-5DD811B914B0}" type="presParOf" srcId="{553F4401-A4EA-DD4C-9A01-D9D353BE7E96}" destId="{11795C1F-B92B-D14B-B590-B9565765FA5F}" srcOrd="0" destOrd="0" presId="urn:microsoft.com/office/officeart/2008/layout/HorizontalMultiLevelHierarchy"/>
    <dgm:cxn modelId="{427EBB98-1E03-49E6-BE1D-B83CFAAC8B6E}" type="presParOf" srcId="{11795C1F-B92B-D14B-B590-B9565765FA5F}" destId="{4522FD15-5900-9D4F-9EB7-D8BAADABF708}" srcOrd="0" destOrd="0" presId="urn:microsoft.com/office/officeart/2008/layout/HorizontalMultiLevelHierarchy"/>
    <dgm:cxn modelId="{D2610816-D147-4CD7-BFB0-F1556D3DB57E}" type="presParOf" srcId="{553F4401-A4EA-DD4C-9A01-D9D353BE7E96}" destId="{05FA0687-BDAA-EF41-8CE3-11DA1FA3F24B}" srcOrd="1" destOrd="0" presId="urn:microsoft.com/office/officeart/2008/layout/HorizontalMultiLevelHierarchy"/>
    <dgm:cxn modelId="{06A62A65-E737-4BD3-8722-B2108E9E65A9}" type="presParOf" srcId="{05FA0687-BDAA-EF41-8CE3-11DA1FA3F24B}" destId="{0823553A-7A59-A54D-9EE6-20C65DA15596}" srcOrd="0" destOrd="0" presId="urn:microsoft.com/office/officeart/2008/layout/HorizontalMultiLevelHierarchy"/>
    <dgm:cxn modelId="{C958F217-A8CD-43E0-AAAF-9E3D0511C31F}" type="presParOf" srcId="{05FA0687-BDAA-EF41-8CE3-11DA1FA3F24B}" destId="{5D304549-CC24-0646-8D99-7A12C9E6C6AE}" srcOrd="1" destOrd="0" presId="urn:microsoft.com/office/officeart/2008/layout/HorizontalMultiLevelHierarchy"/>
    <dgm:cxn modelId="{51E41491-353A-4EBD-AC58-9B811C43F3B1}" type="presParOf" srcId="{553F4401-A4EA-DD4C-9A01-D9D353BE7E96}" destId="{8810C97A-48A8-0747-BED2-2CA5B635DE6E}" srcOrd="2" destOrd="0" presId="urn:microsoft.com/office/officeart/2008/layout/HorizontalMultiLevelHierarchy"/>
    <dgm:cxn modelId="{53E80DB7-EB28-4EF3-943F-A9AD87E9299E}" type="presParOf" srcId="{8810C97A-48A8-0747-BED2-2CA5B635DE6E}" destId="{FEB5B824-E431-5D4E-9D17-045450314ABC}" srcOrd="0" destOrd="0" presId="urn:microsoft.com/office/officeart/2008/layout/HorizontalMultiLevelHierarchy"/>
    <dgm:cxn modelId="{3EC0F76D-F677-48B7-A082-2E4AF65DEB0F}" type="presParOf" srcId="{553F4401-A4EA-DD4C-9A01-D9D353BE7E96}" destId="{13F7F130-BDF3-DB4D-A3EC-1D92E08F8C8D}" srcOrd="3" destOrd="0" presId="urn:microsoft.com/office/officeart/2008/layout/HorizontalMultiLevelHierarchy"/>
    <dgm:cxn modelId="{BDF35F62-DFA1-456C-83A9-EDAF18FC3FDB}" type="presParOf" srcId="{13F7F130-BDF3-DB4D-A3EC-1D92E08F8C8D}" destId="{759AE2B2-FD7C-484B-ACC6-6E3204969703}" srcOrd="0" destOrd="0" presId="urn:microsoft.com/office/officeart/2008/layout/HorizontalMultiLevelHierarchy"/>
    <dgm:cxn modelId="{48F60204-0115-4CC8-BE65-ADBE74E65DAD}" type="presParOf" srcId="{13F7F130-BDF3-DB4D-A3EC-1D92E08F8C8D}" destId="{A05E48EF-BA2A-6942-9122-E9A6B9E2EF33}" srcOrd="1" destOrd="0" presId="urn:microsoft.com/office/officeart/2008/layout/HorizontalMultiLevelHierarchy"/>
    <dgm:cxn modelId="{916D5A00-5411-4E6A-8720-0A1B24FCCDF7}" type="presParOf" srcId="{553F4401-A4EA-DD4C-9A01-D9D353BE7E96}" destId="{C6355559-F412-E743-8F7A-B9FCFDB94B28}" srcOrd="4" destOrd="0" presId="urn:microsoft.com/office/officeart/2008/layout/HorizontalMultiLevelHierarchy"/>
    <dgm:cxn modelId="{EBB4F8A5-70B8-401D-A9ED-69E1EB8D7B50}" type="presParOf" srcId="{C6355559-F412-E743-8F7A-B9FCFDB94B28}" destId="{37F2B644-D573-AC43-8769-FEBAA631210F}" srcOrd="0" destOrd="0" presId="urn:microsoft.com/office/officeart/2008/layout/HorizontalMultiLevelHierarchy"/>
    <dgm:cxn modelId="{6F24F19B-5347-4220-ACBC-D7FAC6665F5E}" type="presParOf" srcId="{553F4401-A4EA-DD4C-9A01-D9D353BE7E96}" destId="{616DF636-E117-2147-8387-7A779B3D502E}" srcOrd="5" destOrd="0" presId="urn:microsoft.com/office/officeart/2008/layout/HorizontalMultiLevelHierarchy"/>
    <dgm:cxn modelId="{EF3BF21E-9B33-4EA3-B4B8-AC7939F3A11A}" type="presParOf" srcId="{616DF636-E117-2147-8387-7A779B3D502E}" destId="{368E3E0B-16D4-0C4B-9994-8F0054E6764C}" srcOrd="0" destOrd="0" presId="urn:microsoft.com/office/officeart/2008/layout/HorizontalMultiLevelHierarchy"/>
    <dgm:cxn modelId="{CC365642-F222-40FD-B14B-6C0ED2D272BB}" type="presParOf" srcId="{616DF636-E117-2147-8387-7A779B3D502E}" destId="{E4627369-6D2E-064A-A717-0D1444A4E548}" srcOrd="1" destOrd="0" presId="urn:microsoft.com/office/officeart/2008/layout/HorizontalMultiLevelHierarchy"/>
    <dgm:cxn modelId="{A7F7AC65-A401-4FB9-8A13-8B56BFD11E9D}" type="presParOf" srcId="{553F4401-A4EA-DD4C-9A01-D9D353BE7E96}" destId="{1DF6819D-8B84-B44F-BC25-0C5CC62413AF}" srcOrd="6" destOrd="0" presId="urn:microsoft.com/office/officeart/2008/layout/HorizontalMultiLevelHierarchy"/>
    <dgm:cxn modelId="{8200C00F-378E-48D1-B84B-C430C731D3F5}" type="presParOf" srcId="{1DF6819D-8B84-B44F-BC25-0C5CC62413AF}" destId="{2133C4FA-2E65-174F-8503-2A2F279F6106}" srcOrd="0" destOrd="0" presId="urn:microsoft.com/office/officeart/2008/layout/HorizontalMultiLevelHierarchy"/>
    <dgm:cxn modelId="{2B60D2C9-423E-4B4C-B4E3-216EAA641226}" type="presParOf" srcId="{553F4401-A4EA-DD4C-9A01-D9D353BE7E96}" destId="{69A6D3A4-2A97-9B47-BB21-0FC9643D9FFA}" srcOrd="7" destOrd="0" presId="urn:microsoft.com/office/officeart/2008/layout/HorizontalMultiLevelHierarchy"/>
    <dgm:cxn modelId="{BDFD9E72-FAEB-43D7-8E50-9B3E288C5C6B}" type="presParOf" srcId="{69A6D3A4-2A97-9B47-BB21-0FC9643D9FFA}" destId="{E5D1A8F1-1365-3E4A-AD46-EBD9CC37D5E2}" srcOrd="0" destOrd="0" presId="urn:microsoft.com/office/officeart/2008/layout/HorizontalMultiLevelHierarchy"/>
    <dgm:cxn modelId="{277847D7-E9B3-4750-B813-F3A70FD579D1}" type="presParOf" srcId="{69A6D3A4-2A97-9B47-BB21-0FC9643D9FFA}" destId="{D39FAB16-71DA-5A47-AB83-A0E6570C9B6C}" srcOrd="1" destOrd="0" presId="urn:microsoft.com/office/officeart/2008/layout/HorizontalMultiLevelHierarchy"/>
    <dgm:cxn modelId="{9DEB6346-70CB-4F96-8B90-F0C42DFD6E0D}" type="presParOf" srcId="{553F4401-A4EA-DD4C-9A01-D9D353BE7E96}" destId="{99A6B94D-113F-CA45-A1CE-4B1C3AC34452}" srcOrd="8" destOrd="0" presId="urn:microsoft.com/office/officeart/2008/layout/HorizontalMultiLevelHierarchy"/>
    <dgm:cxn modelId="{B1823CBF-314E-41BA-BB5F-F338C3F8059D}" type="presParOf" srcId="{99A6B94D-113F-CA45-A1CE-4B1C3AC34452}" destId="{1794A676-DC8F-1B41-97AC-AE8BEFF6460D}" srcOrd="0" destOrd="0" presId="urn:microsoft.com/office/officeart/2008/layout/HorizontalMultiLevelHierarchy"/>
    <dgm:cxn modelId="{FDD006CA-72A4-4467-B848-B10316559FC0}" type="presParOf" srcId="{553F4401-A4EA-DD4C-9A01-D9D353BE7E96}" destId="{5227F53D-A100-8241-B397-EE6A8488D776}" srcOrd="9" destOrd="0" presId="urn:microsoft.com/office/officeart/2008/layout/HorizontalMultiLevelHierarchy"/>
    <dgm:cxn modelId="{44AA2DD4-21EA-43E3-8820-B79714BF2806}" type="presParOf" srcId="{5227F53D-A100-8241-B397-EE6A8488D776}" destId="{E632A4A1-0791-424E-B5E0-5DC10F467C7B}" srcOrd="0" destOrd="0" presId="urn:microsoft.com/office/officeart/2008/layout/HorizontalMultiLevelHierarchy"/>
    <dgm:cxn modelId="{039C3AAC-1253-4585-8E9A-92C7DFDFD502}" type="presParOf" srcId="{5227F53D-A100-8241-B397-EE6A8488D776}" destId="{DA454AF6-8A59-404A-A923-070D7FC49E68}" srcOrd="1" destOrd="0" presId="urn:microsoft.com/office/officeart/2008/layout/HorizontalMultiLevelHierarchy"/>
    <dgm:cxn modelId="{A5B5A2DE-24CF-449B-9E48-EACEC0B961CB}" type="presParOf" srcId="{553F4401-A4EA-DD4C-9A01-D9D353BE7E96}" destId="{F7032C31-EDCA-6F4A-B080-2B8EA9697E47}" srcOrd="10" destOrd="0" presId="urn:microsoft.com/office/officeart/2008/layout/HorizontalMultiLevelHierarchy"/>
    <dgm:cxn modelId="{88BB6D03-FFF7-472C-A3CF-4BD509EA3A56}" type="presParOf" srcId="{F7032C31-EDCA-6F4A-B080-2B8EA9697E47}" destId="{C52CE766-7707-444C-8903-0C1321017C65}" srcOrd="0" destOrd="0" presId="urn:microsoft.com/office/officeart/2008/layout/HorizontalMultiLevelHierarchy"/>
    <dgm:cxn modelId="{E068CF78-D6AD-41C4-BB87-1EFEC5A634E6}" type="presParOf" srcId="{553F4401-A4EA-DD4C-9A01-D9D353BE7E96}" destId="{DD727379-6E2C-5A47-90A5-4E96DB16B99F}" srcOrd="11" destOrd="0" presId="urn:microsoft.com/office/officeart/2008/layout/HorizontalMultiLevelHierarchy"/>
    <dgm:cxn modelId="{21412074-E8D4-4D9B-9E12-D2A12D359AA3}" type="presParOf" srcId="{DD727379-6E2C-5A47-90A5-4E96DB16B99F}" destId="{F1B90593-4D2D-D547-923B-736E589AE689}" srcOrd="0" destOrd="0" presId="urn:microsoft.com/office/officeart/2008/layout/HorizontalMultiLevelHierarchy"/>
    <dgm:cxn modelId="{45EFDE59-334A-4006-A0E5-13E74380A527}" type="presParOf" srcId="{DD727379-6E2C-5A47-90A5-4E96DB16B99F}" destId="{57D366B2-1B5A-E245-B2C2-9D95B70436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Committee Chairs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Fundraising Subcommittee Chair</a:t>
          </a:r>
        </a:p>
        <a:p>
          <a:r>
            <a:rPr lang="en-US" sz="1800" dirty="0">
              <a:latin typeface="+mn-lt"/>
            </a:rPr>
            <a:t>PP Santosh Nair</a:t>
          </a:r>
          <a:endParaRPr lang="en-US" sz="1800" b="0" dirty="0">
            <a:latin typeface="+mj-lt"/>
            <a:cs typeface="Arial Black"/>
          </a:endParaRP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Membership Development Chair </a:t>
          </a:r>
        </a:p>
        <a:p>
          <a:r>
            <a:rPr lang="en-US" sz="1800" dirty="0">
              <a:latin typeface="+mj-lt"/>
            </a:rPr>
            <a:t>PDG Yvonne Kumoji Darko</a:t>
          </a:r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Membership Attraction Chair</a:t>
          </a:r>
        </a:p>
        <a:p>
          <a:r>
            <a:rPr lang="en-US" sz="1800" dirty="0">
              <a:latin typeface="+mj-lt"/>
            </a:rPr>
            <a:t>PAG </a:t>
          </a:r>
          <a:r>
            <a:rPr lang="en-US" sz="1800" dirty="0" err="1">
              <a:latin typeface="+mj-lt"/>
            </a:rPr>
            <a:t>Shika</a:t>
          </a:r>
          <a:r>
            <a:rPr lang="en-US" sz="1800" dirty="0">
              <a:latin typeface="+mj-lt"/>
            </a:rPr>
            <a:t> </a:t>
          </a:r>
          <a:r>
            <a:rPr lang="en-US" sz="1800" dirty="0" err="1">
              <a:latin typeface="+mj-lt"/>
            </a:rPr>
            <a:t>Acolatse</a:t>
          </a:r>
          <a:endParaRPr lang="en-US" sz="1800" dirty="0">
            <a:latin typeface="+mj-lt"/>
          </a:endParaRPr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CD4EFBC7-FFD2-7547-B676-82E711371C7A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Grants Subcommittee Chair</a:t>
          </a:r>
        </a:p>
        <a:p>
          <a:r>
            <a:rPr lang="en-US" sz="1800" dirty="0">
              <a:latin typeface="+mn-lt"/>
            </a:rPr>
            <a:t>PAG Frank </a:t>
          </a:r>
          <a:r>
            <a:rPr lang="en-US" sz="1800" dirty="0" err="1">
              <a:latin typeface="+mn-lt"/>
            </a:rPr>
            <a:t>Debrah</a:t>
          </a:r>
          <a:endParaRPr lang="en-US" sz="1800" dirty="0">
            <a:latin typeface="+mn-lt"/>
          </a:endParaRPr>
        </a:p>
      </dgm:t>
    </dgm:pt>
    <dgm:pt modelId="{1E5C7450-D500-AA48-84CA-0428D929374D}" type="parTrans" cxnId="{B7557B20-328B-4A48-8AAA-8762778E33FE}">
      <dgm:prSet/>
      <dgm:spPr/>
      <dgm:t>
        <a:bodyPr/>
        <a:lstStyle/>
        <a:p>
          <a:endParaRPr lang="en-US" dirty="0"/>
        </a:p>
      </dgm:t>
    </dgm:pt>
    <dgm:pt modelId="{D1B89946-6384-0A42-8115-C211156D4074}" type="sibTrans" cxnId="{B7557B20-328B-4A48-8AAA-8762778E33FE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New Club Development Chair</a:t>
          </a:r>
        </a:p>
        <a:p>
          <a:r>
            <a:rPr lang="da-DK" sz="1800" dirty="0">
              <a:latin typeface="+mj-lt"/>
              <a:cs typeface="Arial Black"/>
            </a:rPr>
            <a:t>PDG Sam Worentetu</a:t>
          </a:r>
          <a:endParaRPr lang="en-US" sz="1800" dirty="0"/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endParaRPr lang="en-US" sz="1800" dirty="0">
            <a:latin typeface="Arial Black"/>
            <a:cs typeface="Arial Black"/>
          </a:endParaRPr>
        </a:p>
        <a:p>
          <a:r>
            <a:rPr lang="en-US" sz="1800" dirty="0">
              <a:latin typeface="Arial Black"/>
              <a:cs typeface="Arial Black"/>
            </a:rPr>
            <a:t>District Membership Engagement Chair</a:t>
          </a:r>
        </a:p>
        <a:p>
          <a:r>
            <a:rPr lang="en-US" sz="1800" dirty="0">
              <a:latin typeface="+mj-lt"/>
            </a:rPr>
            <a:t>PAG </a:t>
          </a:r>
          <a:r>
            <a:rPr lang="en-US" sz="1800" dirty="0" err="1">
              <a:latin typeface="+mj-lt"/>
            </a:rPr>
            <a:t>Shika</a:t>
          </a:r>
          <a:r>
            <a:rPr lang="en-US" sz="1800" dirty="0">
              <a:latin typeface="+mj-lt"/>
            </a:rPr>
            <a:t> </a:t>
          </a:r>
          <a:r>
            <a:rPr lang="en-US" sz="1800" dirty="0" err="1">
              <a:latin typeface="+mj-lt"/>
            </a:rPr>
            <a:t>Acolatse</a:t>
          </a:r>
          <a:br>
            <a:rPr lang="en-US" sz="1800" dirty="0"/>
          </a:br>
          <a:endParaRPr lang="en-US" sz="1800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80663" custScaleY="132378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6"/>
      <dgm:spPr/>
    </dgm:pt>
    <dgm:pt modelId="{4522FD15-5900-9D4F-9EB7-D8BAADABF708}" type="pres">
      <dgm:prSet presAssocID="{0D62662F-7A64-2243-AE95-75D9E40137CA}" presName="connTx" presStyleLbl="parChTrans1D2" presStyleIdx="0" presStyleCnt="6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6" custScaleX="242980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8810C97A-48A8-0747-BED2-2CA5B635DE6E}" type="pres">
      <dgm:prSet presAssocID="{1E5C7450-D500-AA48-84CA-0428D929374D}" presName="conn2-1" presStyleLbl="parChTrans1D2" presStyleIdx="1" presStyleCnt="6"/>
      <dgm:spPr/>
    </dgm:pt>
    <dgm:pt modelId="{FEB5B824-E431-5D4E-9D17-045450314ABC}" type="pres">
      <dgm:prSet presAssocID="{1E5C7450-D500-AA48-84CA-0428D929374D}" presName="connTx" presStyleLbl="parChTrans1D2" presStyleIdx="1" presStyleCnt="6"/>
      <dgm:spPr/>
    </dgm:pt>
    <dgm:pt modelId="{13F7F130-BDF3-DB4D-A3EC-1D92E08F8C8D}" type="pres">
      <dgm:prSet presAssocID="{CD4EFBC7-FFD2-7547-B676-82E711371C7A}" presName="root2" presStyleCnt="0"/>
      <dgm:spPr/>
    </dgm:pt>
    <dgm:pt modelId="{759AE2B2-FD7C-484B-ACC6-6E3204969703}" type="pres">
      <dgm:prSet presAssocID="{CD4EFBC7-FFD2-7547-B676-82E711371C7A}" presName="LevelTwoTextNode" presStyleLbl="node2" presStyleIdx="1" presStyleCnt="6" custScaleX="242980">
        <dgm:presLayoutVars>
          <dgm:chPref val="3"/>
        </dgm:presLayoutVars>
      </dgm:prSet>
      <dgm:spPr/>
    </dgm:pt>
    <dgm:pt modelId="{A05E48EF-BA2A-6942-9122-E9A6B9E2EF33}" type="pres">
      <dgm:prSet presAssocID="{CD4EFBC7-FFD2-7547-B676-82E711371C7A}" presName="level3hierChild" presStyleCnt="0"/>
      <dgm:spPr/>
    </dgm:pt>
    <dgm:pt modelId="{C6355559-F412-E743-8F7A-B9FCFDB94B28}" type="pres">
      <dgm:prSet presAssocID="{D87BAD30-EB1E-B544-A84D-EC7F2201D66B}" presName="conn2-1" presStyleLbl="parChTrans1D2" presStyleIdx="2" presStyleCnt="6"/>
      <dgm:spPr/>
    </dgm:pt>
    <dgm:pt modelId="{37F2B644-D573-AC43-8769-FEBAA631210F}" type="pres">
      <dgm:prSet presAssocID="{D87BAD30-EB1E-B544-A84D-EC7F2201D66B}" presName="connTx" presStyleLbl="parChTrans1D2" presStyleIdx="2" presStyleCnt="6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2" presStyleCnt="6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3" presStyleCnt="6"/>
      <dgm:spPr/>
    </dgm:pt>
    <dgm:pt modelId="{2133C4FA-2E65-174F-8503-2A2F279F6106}" type="pres">
      <dgm:prSet presAssocID="{1BEE143B-6F42-0941-9629-085D2F98C103}" presName="connTx" presStyleLbl="parChTrans1D2" presStyleIdx="3" presStyleCnt="6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3" presStyleCnt="6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4" presStyleCnt="6"/>
      <dgm:spPr/>
    </dgm:pt>
    <dgm:pt modelId="{1794A676-DC8F-1B41-97AC-AE8BEFF6460D}" type="pres">
      <dgm:prSet presAssocID="{3A128FE2-A420-154C-9E08-ADB4C202AA18}" presName="connTx" presStyleLbl="parChTrans1D2" presStyleIdx="4" presStyleCnt="6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4" presStyleCnt="6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5" presStyleCnt="6"/>
      <dgm:spPr/>
    </dgm:pt>
    <dgm:pt modelId="{C52CE766-7707-444C-8903-0C1321017C65}" type="pres">
      <dgm:prSet presAssocID="{F4AA6754-E663-9040-8336-CE59CBBE344B}" presName="connTx" presStyleLbl="parChTrans1D2" presStyleIdx="5" presStyleCnt="6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5" presStyleCnt="6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</dgm:ptLst>
  <dgm:cxnLst>
    <dgm:cxn modelId="{27F46A00-9B53-BB47-A760-7C9CFB53B966}" srcId="{92DDE9F8-EF9B-9442-9099-DF41AFAD17DB}" destId="{1A515362-41AA-5249-B757-84B42739967F}" srcOrd="2" destOrd="0" parTransId="{D87BAD30-EB1E-B544-A84D-EC7F2201D66B}" sibTransId="{E8C14437-3185-434A-BAA6-5A2E145E28BC}"/>
    <dgm:cxn modelId="{B7557B20-328B-4A48-8AAA-8762778E33FE}" srcId="{92DDE9F8-EF9B-9442-9099-DF41AFAD17DB}" destId="{CD4EFBC7-FFD2-7547-B676-82E711371C7A}" srcOrd="1" destOrd="0" parTransId="{1E5C7450-D500-AA48-84CA-0428D929374D}" sibTransId="{D1B89946-6384-0A42-8115-C211156D4074}"/>
    <dgm:cxn modelId="{34765D2B-5A79-4FE8-BA38-19E40E51C698}" type="presOf" srcId="{2EFF5B83-0377-6A4A-9FD4-7B786F85EE98}" destId="{F1B90593-4D2D-D547-923B-736E589AE689}" srcOrd="0" destOrd="0" presId="urn:microsoft.com/office/officeart/2008/layout/HorizontalMultiLevelHierarchy"/>
    <dgm:cxn modelId="{4743732D-6EAD-4C2D-8D85-29BD55665915}" type="presOf" srcId="{1BEE143B-6F42-0941-9629-085D2F98C103}" destId="{2133C4FA-2E65-174F-8503-2A2F279F6106}" srcOrd="1" destOrd="0" presId="urn:microsoft.com/office/officeart/2008/layout/HorizontalMultiLevelHierarchy"/>
    <dgm:cxn modelId="{DC4D6933-3310-4C60-A213-5B2ABAED2FD6}" type="presOf" srcId="{92DDE9F8-EF9B-9442-9099-DF41AFAD17DB}" destId="{FFA4C030-BAF3-1841-8F91-A898E1DC5404}" srcOrd="0" destOrd="0" presId="urn:microsoft.com/office/officeart/2008/layout/HorizontalMultiLevelHierarchy"/>
    <dgm:cxn modelId="{44B55438-0708-404A-BE68-D3DF5BE70E96}" srcId="{92DDE9F8-EF9B-9442-9099-DF41AFAD17DB}" destId="{9E0F8F91-2D06-6B47-A691-AA95D19167D8}" srcOrd="3" destOrd="0" parTransId="{1BEE143B-6F42-0941-9629-085D2F98C103}" sibTransId="{87135603-846A-7648-9CD0-A6F745C971FC}"/>
    <dgm:cxn modelId="{2D4E533C-BD51-4E9B-A509-AB68F994F7CB}" type="presOf" srcId="{0D62662F-7A64-2243-AE95-75D9E40137CA}" destId="{4522FD15-5900-9D4F-9EB7-D8BAADABF708}" srcOrd="1" destOrd="0" presId="urn:microsoft.com/office/officeart/2008/layout/HorizontalMultiLevelHierarchy"/>
    <dgm:cxn modelId="{BF957C5D-9B11-4675-96AF-19B37BA13C8F}" type="presOf" srcId="{1E5C7450-D500-AA48-84CA-0428D929374D}" destId="{FEB5B824-E431-5D4E-9D17-045450314ABC}" srcOrd="1" destOrd="0" presId="urn:microsoft.com/office/officeart/2008/layout/HorizontalMultiLevelHierarchy"/>
    <dgm:cxn modelId="{1B16A467-C724-4B3D-87FF-63FBD13928CB}" type="presOf" srcId="{F421E166-FC7D-9846-800A-AD9CAF9EC075}" destId="{0823553A-7A59-A54D-9EE6-20C65DA15596}" srcOrd="0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277F7556-B3EC-430E-B62D-AC2C1553A351}" type="presOf" srcId="{3A128FE2-A420-154C-9E08-ADB4C202AA18}" destId="{1794A676-DC8F-1B41-97AC-AE8BEFF6460D}" srcOrd="1" destOrd="0" presId="urn:microsoft.com/office/officeart/2008/layout/HorizontalMultiLevelHierarchy"/>
    <dgm:cxn modelId="{D5074380-4FD9-6D45-85CD-EFDE184064B1}" srcId="{92DDE9F8-EF9B-9442-9099-DF41AFAD17DB}" destId="{05B09F4B-D822-2140-B1ED-DFD07ADC43E5}" srcOrd="4" destOrd="0" parTransId="{3A128FE2-A420-154C-9E08-ADB4C202AA18}" sibTransId="{BD6EBDEA-3AAD-B34D-9E92-0F091A5270CC}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41510592-0FFD-4AEA-B5DB-84299DC46D67}" type="presOf" srcId="{CD4EFBC7-FFD2-7547-B676-82E711371C7A}" destId="{759AE2B2-FD7C-484B-ACC6-6E3204969703}" srcOrd="0" destOrd="0" presId="urn:microsoft.com/office/officeart/2008/layout/HorizontalMultiLevelHierarchy"/>
    <dgm:cxn modelId="{F7F2AD99-783E-4FE3-BE2F-91D2E92D252B}" type="presOf" srcId="{1A515362-41AA-5249-B757-84B42739967F}" destId="{368E3E0B-16D4-0C4B-9994-8F0054E6764C}" srcOrd="0" destOrd="0" presId="urn:microsoft.com/office/officeart/2008/layout/HorizontalMultiLevelHierarchy"/>
    <dgm:cxn modelId="{5BFD869B-6EEC-42B8-9E0C-354EAED5C6F7}" type="presOf" srcId="{0D62662F-7A64-2243-AE95-75D9E40137CA}" destId="{11795C1F-B92B-D14B-B590-B9565765FA5F}" srcOrd="0" destOrd="0" presId="urn:microsoft.com/office/officeart/2008/layout/HorizontalMultiLevelHierarchy"/>
    <dgm:cxn modelId="{C1E35AA6-7354-4F10-A8BA-C9711B43E51F}" type="presOf" srcId="{05B09F4B-D822-2140-B1ED-DFD07ADC43E5}" destId="{E632A4A1-0791-424E-B5E0-5DC10F467C7B}" srcOrd="0" destOrd="0" presId="urn:microsoft.com/office/officeart/2008/layout/HorizontalMultiLevelHierarchy"/>
    <dgm:cxn modelId="{9D66C0A6-D7BB-47B9-AEC5-74AD9E648CB3}" type="presOf" srcId="{1BEE143B-6F42-0941-9629-085D2F98C103}" destId="{1DF6819D-8B84-B44F-BC25-0C5CC62413AF}" srcOrd="0" destOrd="0" presId="urn:microsoft.com/office/officeart/2008/layout/HorizontalMultiLevelHierarchy"/>
    <dgm:cxn modelId="{C711B5A7-BA97-3945-A0BC-0DBA771A017D}" srcId="{92DDE9F8-EF9B-9442-9099-DF41AFAD17DB}" destId="{2EFF5B83-0377-6A4A-9FD4-7B786F85EE98}" srcOrd="5" destOrd="0" parTransId="{F4AA6754-E663-9040-8336-CE59CBBE344B}" sibTransId="{0328038C-79A8-734D-AA9C-6EB70CF2A306}"/>
    <dgm:cxn modelId="{FCAE8CB4-D3BD-427A-93D2-94302819053F}" type="presOf" srcId="{F4AA6754-E663-9040-8336-CE59CBBE344B}" destId="{F7032C31-EDCA-6F4A-B080-2B8EA9697E47}" srcOrd="0" destOrd="0" presId="urn:microsoft.com/office/officeart/2008/layout/HorizontalMultiLevelHierarchy"/>
    <dgm:cxn modelId="{0D62EDBA-694F-427E-95DC-73DEBDDCC115}" type="presOf" srcId="{1E5C7450-D500-AA48-84CA-0428D929374D}" destId="{8810C97A-48A8-0747-BED2-2CA5B635DE6E}" srcOrd="0" destOrd="0" presId="urn:microsoft.com/office/officeart/2008/layout/HorizontalMultiLevelHierarchy"/>
    <dgm:cxn modelId="{809FEEDB-B222-4C83-A297-D95558A9690A}" type="presOf" srcId="{10060B29-849F-1345-BDD5-480012D2E9FE}" destId="{639238EF-A480-374E-97F5-46A2EF092966}" srcOrd="0" destOrd="0" presId="urn:microsoft.com/office/officeart/2008/layout/HorizontalMultiLevelHierarchy"/>
    <dgm:cxn modelId="{E2B8B9DD-7022-4808-8611-09AA9132F195}" type="presOf" srcId="{3A128FE2-A420-154C-9E08-ADB4C202AA18}" destId="{99A6B94D-113F-CA45-A1CE-4B1C3AC34452}" srcOrd="0" destOrd="0" presId="urn:microsoft.com/office/officeart/2008/layout/HorizontalMultiLevelHierarchy"/>
    <dgm:cxn modelId="{B2D3F8DF-796D-4A73-BAD4-6228B796AF9D}" type="presOf" srcId="{9E0F8F91-2D06-6B47-A691-AA95D19167D8}" destId="{E5D1A8F1-1365-3E4A-AD46-EBD9CC37D5E2}" srcOrd="0" destOrd="0" presId="urn:microsoft.com/office/officeart/2008/layout/HorizontalMultiLevelHierarchy"/>
    <dgm:cxn modelId="{FB8876EF-51E0-4E40-B7E2-5A10C74764D5}" type="presOf" srcId="{D87BAD30-EB1E-B544-A84D-EC7F2201D66B}" destId="{37F2B644-D573-AC43-8769-FEBAA631210F}" srcOrd="1" destOrd="0" presId="urn:microsoft.com/office/officeart/2008/layout/HorizontalMultiLevelHierarchy"/>
    <dgm:cxn modelId="{F67FAEF3-2500-41AA-8F19-C1C8A9FAF4A5}" type="presOf" srcId="{D87BAD30-EB1E-B544-A84D-EC7F2201D66B}" destId="{C6355559-F412-E743-8F7A-B9FCFDB94B28}" srcOrd="0" destOrd="0" presId="urn:microsoft.com/office/officeart/2008/layout/HorizontalMultiLevelHierarchy"/>
    <dgm:cxn modelId="{F3813DF5-2C3C-46CF-9D4F-4178F2B9884B}" type="presOf" srcId="{F4AA6754-E663-9040-8336-CE59CBBE344B}" destId="{C52CE766-7707-444C-8903-0C1321017C65}" srcOrd="1" destOrd="0" presId="urn:microsoft.com/office/officeart/2008/layout/HorizontalMultiLevelHierarchy"/>
    <dgm:cxn modelId="{7662021C-AE4D-418D-8663-090E378649C2}" type="presParOf" srcId="{639238EF-A480-374E-97F5-46A2EF092966}" destId="{47426649-3CE9-6B4C-B499-9A5779D889DF}" srcOrd="0" destOrd="0" presId="urn:microsoft.com/office/officeart/2008/layout/HorizontalMultiLevelHierarchy"/>
    <dgm:cxn modelId="{AE833703-E832-4C4D-A16F-6DDFD8C337A4}" type="presParOf" srcId="{47426649-3CE9-6B4C-B499-9A5779D889DF}" destId="{FFA4C030-BAF3-1841-8F91-A898E1DC5404}" srcOrd="0" destOrd="0" presId="urn:microsoft.com/office/officeart/2008/layout/HorizontalMultiLevelHierarchy"/>
    <dgm:cxn modelId="{5BE33921-1A25-43CE-8F51-9026CC757CE1}" type="presParOf" srcId="{47426649-3CE9-6B4C-B499-9A5779D889DF}" destId="{553F4401-A4EA-DD4C-9A01-D9D353BE7E96}" srcOrd="1" destOrd="0" presId="urn:microsoft.com/office/officeart/2008/layout/HorizontalMultiLevelHierarchy"/>
    <dgm:cxn modelId="{2D8590E7-11BE-4EF9-9610-C600EBC62D72}" type="presParOf" srcId="{553F4401-A4EA-DD4C-9A01-D9D353BE7E96}" destId="{11795C1F-B92B-D14B-B590-B9565765FA5F}" srcOrd="0" destOrd="0" presId="urn:microsoft.com/office/officeart/2008/layout/HorizontalMultiLevelHierarchy"/>
    <dgm:cxn modelId="{C11DCB55-FE58-40FF-9896-91DFB6A563CF}" type="presParOf" srcId="{11795C1F-B92B-D14B-B590-B9565765FA5F}" destId="{4522FD15-5900-9D4F-9EB7-D8BAADABF708}" srcOrd="0" destOrd="0" presId="urn:microsoft.com/office/officeart/2008/layout/HorizontalMultiLevelHierarchy"/>
    <dgm:cxn modelId="{EC639547-3C27-4D57-88E1-1CCBC7D67895}" type="presParOf" srcId="{553F4401-A4EA-DD4C-9A01-D9D353BE7E96}" destId="{05FA0687-BDAA-EF41-8CE3-11DA1FA3F24B}" srcOrd="1" destOrd="0" presId="urn:microsoft.com/office/officeart/2008/layout/HorizontalMultiLevelHierarchy"/>
    <dgm:cxn modelId="{B9B67260-030D-4D94-A700-3A863F291CC6}" type="presParOf" srcId="{05FA0687-BDAA-EF41-8CE3-11DA1FA3F24B}" destId="{0823553A-7A59-A54D-9EE6-20C65DA15596}" srcOrd="0" destOrd="0" presId="urn:microsoft.com/office/officeart/2008/layout/HorizontalMultiLevelHierarchy"/>
    <dgm:cxn modelId="{358D0C5B-A3BC-4AC6-BECE-234480877D6F}" type="presParOf" srcId="{05FA0687-BDAA-EF41-8CE3-11DA1FA3F24B}" destId="{5D304549-CC24-0646-8D99-7A12C9E6C6AE}" srcOrd="1" destOrd="0" presId="urn:microsoft.com/office/officeart/2008/layout/HorizontalMultiLevelHierarchy"/>
    <dgm:cxn modelId="{8E3639A0-5FF4-44C2-908B-67FE901856CB}" type="presParOf" srcId="{553F4401-A4EA-DD4C-9A01-D9D353BE7E96}" destId="{8810C97A-48A8-0747-BED2-2CA5B635DE6E}" srcOrd="2" destOrd="0" presId="urn:microsoft.com/office/officeart/2008/layout/HorizontalMultiLevelHierarchy"/>
    <dgm:cxn modelId="{2678BDD0-ED47-42F9-BAD6-083673BA206C}" type="presParOf" srcId="{8810C97A-48A8-0747-BED2-2CA5B635DE6E}" destId="{FEB5B824-E431-5D4E-9D17-045450314ABC}" srcOrd="0" destOrd="0" presId="urn:microsoft.com/office/officeart/2008/layout/HorizontalMultiLevelHierarchy"/>
    <dgm:cxn modelId="{8112DA75-5C44-40A8-A0EA-34FBC5CC01FB}" type="presParOf" srcId="{553F4401-A4EA-DD4C-9A01-D9D353BE7E96}" destId="{13F7F130-BDF3-DB4D-A3EC-1D92E08F8C8D}" srcOrd="3" destOrd="0" presId="urn:microsoft.com/office/officeart/2008/layout/HorizontalMultiLevelHierarchy"/>
    <dgm:cxn modelId="{C500878F-6BE1-44D5-9D9B-758D6377348E}" type="presParOf" srcId="{13F7F130-BDF3-DB4D-A3EC-1D92E08F8C8D}" destId="{759AE2B2-FD7C-484B-ACC6-6E3204969703}" srcOrd="0" destOrd="0" presId="urn:microsoft.com/office/officeart/2008/layout/HorizontalMultiLevelHierarchy"/>
    <dgm:cxn modelId="{E43332DA-F02F-4C21-9164-DE7CDE2F379B}" type="presParOf" srcId="{13F7F130-BDF3-DB4D-A3EC-1D92E08F8C8D}" destId="{A05E48EF-BA2A-6942-9122-E9A6B9E2EF33}" srcOrd="1" destOrd="0" presId="urn:microsoft.com/office/officeart/2008/layout/HorizontalMultiLevelHierarchy"/>
    <dgm:cxn modelId="{9F7A7B5A-B41E-431E-93C0-ADB9BA16A64C}" type="presParOf" srcId="{553F4401-A4EA-DD4C-9A01-D9D353BE7E96}" destId="{C6355559-F412-E743-8F7A-B9FCFDB94B28}" srcOrd="4" destOrd="0" presId="urn:microsoft.com/office/officeart/2008/layout/HorizontalMultiLevelHierarchy"/>
    <dgm:cxn modelId="{05CC6A52-1F74-4E24-82D1-DE53838E2E7E}" type="presParOf" srcId="{C6355559-F412-E743-8F7A-B9FCFDB94B28}" destId="{37F2B644-D573-AC43-8769-FEBAA631210F}" srcOrd="0" destOrd="0" presId="urn:microsoft.com/office/officeart/2008/layout/HorizontalMultiLevelHierarchy"/>
    <dgm:cxn modelId="{ABEF209C-0C1D-4655-B9FF-53340044C6ED}" type="presParOf" srcId="{553F4401-A4EA-DD4C-9A01-D9D353BE7E96}" destId="{616DF636-E117-2147-8387-7A779B3D502E}" srcOrd="5" destOrd="0" presId="urn:microsoft.com/office/officeart/2008/layout/HorizontalMultiLevelHierarchy"/>
    <dgm:cxn modelId="{FBA377A7-2558-4DD2-BEB5-B78E710DDD92}" type="presParOf" srcId="{616DF636-E117-2147-8387-7A779B3D502E}" destId="{368E3E0B-16D4-0C4B-9994-8F0054E6764C}" srcOrd="0" destOrd="0" presId="urn:microsoft.com/office/officeart/2008/layout/HorizontalMultiLevelHierarchy"/>
    <dgm:cxn modelId="{AF18267E-1F22-41D7-A45D-B054FE5C9B5C}" type="presParOf" srcId="{616DF636-E117-2147-8387-7A779B3D502E}" destId="{E4627369-6D2E-064A-A717-0D1444A4E548}" srcOrd="1" destOrd="0" presId="urn:microsoft.com/office/officeart/2008/layout/HorizontalMultiLevelHierarchy"/>
    <dgm:cxn modelId="{02FB2F6C-73B6-43D0-B969-39496E048E37}" type="presParOf" srcId="{553F4401-A4EA-DD4C-9A01-D9D353BE7E96}" destId="{1DF6819D-8B84-B44F-BC25-0C5CC62413AF}" srcOrd="6" destOrd="0" presId="urn:microsoft.com/office/officeart/2008/layout/HorizontalMultiLevelHierarchy"/>
    <dgm:cxn modelId="{437BBD68-1557-452A-9C11-DEC79DAF4340}" type="presParOf" srcId="{1DF6819D-8B84-B44F-BC25-0C5CC62413AF}" destId="{2133C4FA-2E65-174F-8503-2A2F279F6106}" srcOrd="0" destOrd="0" presId="urn:microsoft.com/office/officeart/2008/layout/HorizontalMultiLevelHierarchy"/>
    <dgm:cxn modelId="{A2C3AB23-A51A-45F4-B34D-1B1179556AC1}" type="presParOf" srcId="{553F4401-A4EA-DD4C-9A01-D9D353BE7E96}" destId="{69A6D3A4-2A97-9B47-BB21-0FC9643D9FFA}" srcOrd="7" destOrd="0" presId="urn:microsoft.com/office/officeart/2008/layout/HorizontalMultiLevelHierarchy"/>
    <dgm:cxn modelId="{B21EA0C9-FAFE-4FF1-881B-1BA90169DECD}" type="presParOf" srcId="{69A6D3A4-2A97-9B47-BB21-0FC9643D9FFA}" destId="{E5D1A8F1-1365-3E4A-AD46-EBD9CC37D5E2}" srcOrd="0" destOrd="0" presId="urn:microsoft.com/office/officeart/2008/layout/HorizontalMultiLevelHierarchy"/>
    <dgm:cxn modelId="{DE39C8FD-57FA-4F3E-97B0-9A9EBD1C74F3}" type="presParOf" srcId="{69A6D3A4-2A97-9B47-BB21-0FC9643D9FFA}" destId="{D39FAB16-71DA-5A47-AB83-A0E6570C9B6C}" srcOrd="1" destOrd="0" presId="urn:microsoft.com/office/officeart/2008/layout/HorizontalMultiLevelHierarchy"/>
    <dgm:cxn modelId="{0FB05089-7603-4EAD-91E7-79BCB5643E4D}" type="presParOf" srcId="{553F4401-A4EA-DD4C-9A01-D9D353BE7E96}" destId="{99A6B94D-113F-CA45-A1CE-4B1C3AC34452}" srcOrd="8" destOrd="0" presId="urn:microsoft.com/office/officeart/2008/layout/HorizontalMultiLevelHierarchy"/>
    <dgm:cxn modelId="{6D8E483E-4BC4-436B-B960-88B7F6D2BE56}" type="presParOf" srcId="{99A6B94D-113F-CA45-A1CE-4B1C3AC34452}" destId="{1794A676-DC8F-1B41-97AC-AE8BEFF6460D}" srcOrd="0" destOrd="0" presId="urn:microsoft.com/office/officeart/2008/layout/HorizontalMultiLevelHierarchy"/>
    <dgm:cxn modelId="{F1617B41-018D-43AE-B096-3DCAE71D662F}" type="presParOf" srcId="{553F4401-A4EA-DD4C-9A01-D9D353BE7E96}" destId="{5227F53D-A100-8241-B397-EE6A8488D776}" srcOrd="9" destOrd="0" presId="urn:microsoft.com/office/officeart/2008/layout/HorizontalMultiLevelHierarchy"/>
    <dgm:cxn modelId="{689B2F8A-23DB-4592-8A8E-5029303F04C6}" type="presParOf" srcId="{5227F53D-A100-8241-B397-EE6A8488D776}" destId="{E632A4A1-0791-424E-B5E0-5DC10F467C7B}" srcOrd="0" destOrd="0" presId="urn:microsoft.com/office/officeart/2008/layout/HorizontalMultiLevelHierarchy"/>
    <dgm:cxn modelId="{6F4F78BB-DF20-4DF6-BCEC-BB24D4C6A29F}" type="presParOf" srcId="{5227F53D-A100-8241-B397-EE6A8488D776}" destId="{DA454AF6-8A59-404A-A923-070D7FC49E68}" srcOrd="1" destOrd="0" presId="urn:microsoft.com/office/officeart/2008/layout/HorizontalMultiLevelHierarchy"/>
    <dgm:cxn modelId="{2681AB6A-04B1-4E38-9BC2-BBDEC3499857}" type="presParOf" srcId="{553F4401-A4EA-DD4C-9A01-D9D353BE7E96}" destId="{F7032C31-EDCA-6F4A-B080-2B8EA9697E47}" srcOrd="10" destOrd="0" presId="urn:microsoft.com/office/officeart/2008/layout/HorizontalMultiLevelHierarchy"/>
    <dgm:cxn modelId="{1DCFF099-DA73-40FB-BCD6-3E7DA5CCF10F}" type="presParOf" srcId="{F7032C31-EDCA-6F4A-B080-2B8EA9697E47}" destId="{C52CE766-7707-444C-8903-0C1321017C65}" srcOrd="0" destOrd="0" presId="urn:microsoft.com/office/officeart/2008/layout/HorizontalMultiLevelHierarchy"/>
    <dgm:cxn modelId="{B9795DE9-5102-4626-B7DC-80A0FDE583E3}" type="presParOf" srcId="{553F4401-A4EA-DD4C-9A01-D9D353BE7E96}" destId="{DD727379-6E2C-5A47-90A5-4E96DB16B99F}" srcOrd="11" destOrd="0" presId="urn:microsoft.com/office/officeart/2008/layout/HorizontalMultiLevelHierarchy"/>
    <dgm:cxn modelId="{D8BF06B1-394B-429B-979B-D7B2163ECC1F}" type="presParOf" srcId="{DD727379-6E2C-5A47-90A5-4E96DB16B99F}" destId="{F1B90593-4D2D-D547-923B-736E589AE689}" srcOrd="0" destOrd="0" presId="urn:microsoft.com/office/officeart/2008/layout/HorizontalMultiLevelHierarchy"/>
    <dgm:cxn modelId="{2C25841C-7D05-42EE-8F1C-534D0C6ECBAB}" type="presParOf" srcId="{DD727379-6E2C-5A47-90A5-4E96DB16B99F}" destId="{57D366B2-1B5A-E245-B2C2-9D95B70436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B2B5E-0249-4856-9627-5D156C5CDF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1F8CBC-AD9E-45CA-9855-031D512827F1}">
      <dgm:prSet/>
      <dgm:spPr/>
      <dgm:t>
        <a:bodyPr/>
        <a:lstStyle/>
        <a:p>
          <a:r>
            <a: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RI DISTRICT GOALS</a:t>
          </a:r>
        </a:p>
      </dgm:t>
    </dgm:pt>
    <dgm:pt modelId="{47DEFD4C-5713-437E-9B38-3CFFCB3201A0}" type="parTrans" cxnId="{059958E5-47BE-4527-8DBB-BD205B4B0C33}">
      <dgm:prSet/>
      <dgm:spPr/>
      <dgm:t>
        <a:bodyPr/>
        <a:lstStyle/>
        <a:p>
          <a:endParaRPr lang="en-US"/>
        </a:p>
      </dgm:t>
    </dgm:pt>
    <dgm:pt modelId="{15D9BC71-09C8-40B3-A289-6677F7654CA8}" type="sibTrans" cxnId="{059958E5-47BE-4527-8DBB-BD205B4B0C33}">
      <dgm:prSet/>
      <dgm:spPr/>
      <dgm:t>
        <a:bodyPr/>
        <a:lstStyle/>
        <a:p>
          <a:endParaRPr lang="en-US"/>
        </a:p>
      </dgm:t>
    </dgm:pt>
    <dgm:pt modelId="{FEE3DE19-7ABC-462C-9974-B34AE442D123}">
      <dgm:prSet custT="1"/>
      <dgm:spPr/>
      <dgm:t>
        <a:bodyPr/>
        <a:lstStyle/>
        <a:p>
          <a:r>
            <a:rPr lang="en-U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District Goals and Plans for </a:t>
          </a:r>
        </a:p>
        <a:p>
          <a:r>
            <a:rPr lang="en-US" sz="2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Rotary </a:t>
          </a:r>
          <a:r>
            <a:rPr lang="en-US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 9104</a:t>
          </a:r>
        </a:p>
        <a:p>
          <a:r>
            <a:rPr lang="en-US" sz="2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Year 2023 -2024</a:t>
          </a:r>
        </a:p>
      </dgm:t>
    </dgm:pt>
    <dgm:pt modelId="{0B8C01DB-BB71-465B-8B31-4196157ED936}" type="parTrans" cxnId="{6E88EDCC-BF02-44C1-A484-523320CFC193}">
      <dgm:prSet/>
      <dgm:spPr/>
      <dgm:t>
        <a:bodyPr/>
        <a:lstStyle/>
        <a:p>
          <a:endParaRPr lang="en-US"/>
        </a:p>
      </dgm:t>
    </dgm:pt>
    <dgm:pt modelId="{638D4B1D-D2AF-4BEA-976B-FEA52BCDDE75}" type="sibTrans" cxnId="{6E88EDCC-BF02-44C1-A484-523320CFC193}">
      <dgm:prSet/>
      <dgm:spPr/>
      <dgm:t>
        <a:bodyPr/>
        <a:lstStyle/>
        <a:p>
          <a:endParaRPr lang="en-US"/>
        </a:p>
      </dgm:t>
    </dgm:pt>
    <dgm:pt modelId="{1E4758D5-198F-4C2E-96E7-D612AD94C517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District Governor</a:t>
          </a:r>
        </a:p>
        <a:p>
          <a:r>
            <a:rPr lang="en-US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David Osei </a:t>
          </a:r>
          <a:r>
            <a:rPr lang="en-US" b="1" dirty="0" err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Amankwa</a:t>
          </a:r>
          <a:r>
            <a:rPr lang="en-GB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</a:t>
          </a:r>
          <a:endParaRPr lang="en-US" b="1" dirty="0">
            <a:solidFill>
              <a:srgbClr val="002060"/>
            </a:solidFill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AB11CAA-17D5-4CC4-9B0B-DC83D8371F65}" type="parTrans" cxnId="{BB2FC6D2-5A4A-464A-B438-2C937A7B9F84}">
      <dgm:prSet/>
      <dgm:spPr/>
      <dgm:t>
        <a:bodyPr/>
        <a:lstStyle/>
        <a:p>
          <a:endParaRPr lang="en-US"/>
        </a:p>
      </dgm:t>
    </dgm:pt>
    <dgm:pt modelId="{50A79581-71B6-40A1-956F-EA554502AF63}" type="sibTrans" cxnId="{BB2FC6D2-5A4A-464A-B438-2C937A7B9F84}">
      <dgm:prSet/>
      <dgm:spPr/>
      <dgm:t>
        <a:bodyPr/>
        <a:lstStyle/>
        <a:p>
          <a:endParaRPr lang="en-US"/>
        </a:p>
      </dgm:t>
    </dgm:pt>
    <dgm:pt modelId="{12BFDAC7-94D8-424E-B279-7A6DB79EB0B1}">
      <dgm:prSet custT="1"/>
      <dgm:spPr/>
      <dgm:t>
        <a:bodyPr/>
        <a:lstStyle/>
        <a:p>
          <a:r>
            <a: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</a:p>
      </dgm:t>
    </dgm:pt>
    <dgm:pt modelId="{141DB3C7-44A8-45BF-88A4-03E046C1C243}" type="parTrans" cxnId="{4E6670AD-8B8E-4BDA-9585-847B5E6EBDC7}">
      <dgm:prSet/>
      <dgm:spPr/>
      <dgm:t>
        <a:bodyPr/>
        <a:lstStyle/>
        <a:p>
          <a:endParaRPr lang="en-US"/>
        </a:p>
      </dgm:t>
    </dgm:pt>
    <dgm:pt modelId="{C347EE24-5025-4D59-B636-34F6CA09C9FA}" type="sibTrans" cxnId="{4E6670AD-8B8E-4BDA-9585-847B5E6EBDC7}">
      <dgm:prSet/>
      <dgm:spPr/>
      <dgm:t>
        <a:bodyPr/>
        <a:lstStyle/>
        <a:p>
          <a:endParaRPr lang="en-US"/>
        </a:p>
      </dgm:t>
    </dgm:pt>
    <dgm:pt modelId="{A83646AF-C70B-4670-9B81-9D33A3A793D6}" type="pres">
      <dgm:prSet presAssocID="{A8EB2B5E-0249-4856-9627-5D156C5CDF36}" presName="vert0" presStyleCnt="0">
        <dgm:presLayoutVars>
          <dgm:dir/>
          <dgm:animOne val="branch"/>
          <dgm:animLvl val="lvl"/>
        </dgm:presLayoutVars>
      </dgm:prSet>
      <dgm:spPr/>
    </dgm:pt>
    <dgm:pt modelId="{D595EAF6-B39D-4574-A55E-BCDBDD29DC67}" type="pres">
      <dgm:prSet presAssocID="{8D1F8CBC-AD9E-45CA-9855-031D512827F1}" presName="thickLine" presStyleLbl="alignNode1" presStyleIdx="0" presStyleCnt="4"/>
      <dgm:spPr/>
    </dgm:pt>
    <dgm:pt modelId="{8341BA8C-6C83-4993-AF48-2C49B4D94339}" type="pres">
      <dgm:prSet presAssocID="{8D1F8CBC-AD9E-45CA-9855-031D512827F1}" presName="horz1" presStyleCnt="0"/>
      <dgm:spPr/>
    </dgm:pt>
    <dgm:pt modelId="{7B592CA8-1525-49CA-89AD-1841177B2703}" type="pres">
      <dgm:prSet presAssocID="{8D1F8CBC-AD9E-45CA-9855-031D512827F1}" presName="tx1" presStyleLbl="revTx" presStyleIdx="0" presStyleCnt="4"/>
      <dgm:spPr/>
    </dgm:pt>
    <dgm:pt modelId="{FBE18AD3-36DD-4D01-A8F9-DA9ADF2AB180}" type="pres">
      <dgm:prSet presAssocID="{8D1F8CBC-AD9E-45CA-9855-031D512827F1}" presName="vert1" presStyleCnt="0"/>
      <dgm:spPr/>
    </dgm:pt>
    <dgm:pt modelId="{CE3B0AD8-2E31-44D6-BC10-381DB8DD8C58}" type="pres">
      <dgm:prSet presAssocID="{FEE3DE19-7ABC-462C-9974-B34AE442D123}" presName="thickLine" presStyleLbl="alignNode1" presStyleIdx="1" presStyleCnt="4"/>
      <dgm:spPr/>
    </dgm:pt>
    <dgm:pt modelId="{0FEAFE8D-0CB5-46CE-8570-7CEAFCA93D39}" type="pres">
      <dgm:prSet presAssocID="{FEE3DE19-7ABC-462C-9974-B34AE442D123}" presName="horz1" presStyleCnt="0"/>
      <dgm:spPr/>
    </dgm:pt>
    <dgm:pt modelId="{B2C56648-54A9-42AD-9E61-9005543AF8D8}" type="pres">
      <dgm:prSet presAssocID="{FEE3DE19-7ABC-462C-9974-B34AE442D123}" presName="tx1" presStyleLbl="revTx" presStyleIdx="1" presStyleCnt="4"/>
      <dgm:spPr/>
    </dgm:pt>
    <dgm:pt modelId="{AFC331FC-1AB9-45FF-A65A-989299E76FB5}" type="pres">
      <dgm:prSet presAssocID="{FEE3DE19-7ABC-462C-9974-B34AE442D123}" presName="vert1" presStyleCnt="0"/>
      <dgm:spPr/>
    </dgm:pt>
    <dgm:pt modelId="{AFB328FB-6C65-4648-BB26-E20EC1C1112E}" type="pres">
      <dgm:prSet presAssocID="{1E4758D5-198F-4C2E-96E7-D612AD94C517}" presName="thickLine" presStyleLbl="alignNode1" presStyleIdx="2" presStyleCnt="4"/>
      <dgm:spPr/>
    </dgm:pt>
    <dgm:pt modelId="{D41D368F-666D-452A-B551-B22BC39E0F3A}" type="pres">
      <dgm:prSet presAssocID="{1E4758D5-198F-4C2E-96E7-D612AD94C517}" presName="horz1" presStyleCnt="0"/>
      <dgm:spPr/>
    </dgm:pt>
    <dgm:pt modelId="{FFADDC02-86D8-4FC2-964A-FAFD187424F0}" type="pres">
      <dgm:prSet presAssocID="{1E4758D5-198F-4C2E-96E7-D612AD94C517}" presName="tx1" presStyleLbl="revTx" presStyleIdx="2" presStyleCnt="4" custLinFactNeighborX="-136" custLinFactNeighborY="10267"/>
      <dgm:spPr/>
    </dgm:pt>
    <dgm:pt modelId="{600558E3-55F3-4A25-B1C0-6A1FCA6843E8}" type="pres">
      <dgm:prSet presAssocID="{1E4758D5-198F-4C2E-96E7-D612AD94C517}" presName="vert1" presStyleCnt="0"/>
      <dgm:spPr/>
    </dgm:pt>
    <dgm:pt modelId="{6480FD53-A49F-4E83-9B10-E76113753B1F}" type="pres">
      <dgm:prSet presAssocID="{12BFDAC7-94D8-424E-B279-7A6DB79EB0B1}" presName="thickLine" presStyleLbl="alignNode1" presStyleIdx="3" presStyleCnt="4"/>
      <dgm:spPr/>
    </dgm:pt>
    <dgm:pt modelId="{5007C55C-58EB-4A76-B402-CF1DA9ECB1D7}" type="pres">
      <dgm:prSet presAssocID="{12BFDAC7-94D8-424E-B279-7A6DB79EB0B1}" presName="horz1" presStyleCnt="0"/>
      <dgm:spPr/>
    </dgm:pt>
    <dgm:pt modelId="{5627B1BC-8B55-4A79-BF4D-35671A532D96}" type="pres">
      <dgm:prSet presAssocID="{12BFDAC7-94D8-424E-B279-7A6DB79EB0B1}" presName="tx1" presStyleLbl="revTx" presStyleIdx="3" presStyleCnt="4"/>
      <dgm:spPr/>
    </dgm:pt>
    <dgm:pt modelId="{D14FE4BB-5DB0-46DF-8C78-019AF296402C}" type="pres">
      <dgm:prSet presAssocID="{12BFDAC7-94D8-424E-B279-7A6DB79EB0B1}" presName="vert1" presStyleCnt="0"/>
      <dgm:spPr/>
    </dgm:pt>
  </dgm:ptLst>
  <dgm:cxnLst>
    <dgm:cxn modelId="{031D8805-B12F-4080-A722-A55B5AD1254B}" type="presOf" srcId="{12BFDAC7-94D8-424E-B279-7A6DB79EB0B1}" destId="{5627B1BC-8B55-4A79-BF4D-35671A532D96}" srcOrd="0" destOrd="0" presId="urn:microsoft.com/office/officeart/2008/layout/LinedList"/>
    <dgm:cxn modelId="{F75CB90C-11FD-46EF-8FED-FDC77B87149B}" type="presOf" srcId="{1E4758D5-198F-4C2E-96E7-D612AD94C517}" destId="{FFADDC02-86D8-4FC2-964A-FAFD187424F0}" srcOrd="0" destOrd="0" presId="urn:microsoft.com/office/officeart/2008/layout/LinedList"/>
    <dgm:cxn modelId="{805F471E-FEE2-4701-B803-DD3CB9D7BF94}" type="presOf" srcId="{A8EB2B5E-0249-4856-9627-5D156C5CDF36}" destId="{A83646AF-C70B-4670-9B81-9D33A3A793D6}" srcOrd="0" destOrd="0" presId="urn:microsoft.com/office/officeart/2008/layout/LinedList"/>
    <dgm:cxn modelId="{A9388324-325C-4DE8-8AF3-D659850DEF66}" type="presOf" srcId="{8D1F8CBC-AD9E-45CA-9855-031D512827F1}" destId="{7B592CA8-1525-49CA-89AD-1841177B2703}" srcOrd="0" destOrd="0" presId="urn:microsoft.com/office/officeart/2008/layout/LinedList"/>
    <dgm:cxn modelId="{0915D35F-D3B0-4F79-9902-BD1CA4A7F0C6}" type="presOf" srcId="{FEE3DE19-7ABC-462C-9974-B34AE442D123}" destId="{B2C56648-54A9-42AD-9E61-9005543AF8D8}" srcOrd="0" destOrd="0" presId="urn:microsoft.com/office/officeart/2008/layout/LinedList"/>
    <dgm:cxn modelId="{4E6670AD-8B8E-4BDA-9585-847B5E6EBDC7}" srcId="{A8EB2B5E-0249-4856-9627-5D156C5CDF36}" destId="{12BFDAC7-94D8-424E-B279-7A6DB79EB0B1}" srcOrd="3" destOrd="0" parTransId="{141DB3C7-44A8-45BF-88A4-03E046C1C243}" sibTransId="{C347EE24-5025-4D59-B636-34F6CA09C9FA}"/>
    <dgm:cxn modelId="{6E88EDCC-BF02-44C1-A484-523320CFC193}" srcId="{A8EB2B5E-0249-4856-9627-5D156C5CDF36}" destId="{FEE3DE19-7ABC-462C-9974-B34AE442D123}" srcOrd="1" destOrd="0" parTransId="{0B8C01DB-BB71-465B-8B31-4196157ED936}" sibTransId="{638D4B1D-D2AF-4BEA-976B-FEA52BCDDE75}"/>
    <dgm:cxn modelId="{BB2FC6D2-5A4A-464A-B438-2C937A7B9F84}" srcId="{A8EB2B5E-0249-4856-9627-5D156C5CDF36}" destId="{1E4758D5-198F-4C2E-96E7-D612AD94C517}" srcOrd="2" destOrd="0" parTransId="{5AB11CAA-17D5-4CC4-9B0B-DC83D8371F65}" sibTransId="{50A79581-71B6-40A1-956F-EA554502AF63}"/>
    <dgm:cxn modelId="{059958E5-47BE-4527-8DBB-BD205B4B0C33}" srcId="{A8EB2B5E-0249-4856-9627-5D156C5CDF36}" destId="{8D1F8CBC-AD9E-45CA-9855-031D512827F1}" srcOrd="0" destOrd="0" parTransId="{47DEFD4C-5713-437E-9B38-3CFFCB3201A0}" sibTransId="{15D9BC71-09C8-40B3-A289-6677F7654CA8}"/>
    <dgm:cxn modelId="{FA0AF57E-3AE4-476B-831A-821F31873A11}" type="presParOf" srcId="{A83646AF-C70B-4670-9B81-9D33A3A793D6}" destId="{D595EAF6-B39D-4574-A55E-BCDBDD29DC67}" srcOrd="0" destOrd="0" presId="urn:microsoft.com/office/officeart/2008/layout/LinedList"/>
    <dgm:cxn modelId="{2D151655-C983-452B-B0D7-9F2D275D6E9F}" type="presParOf" srcId="{A83646AF-C70B-4670-9B81-9D33A3A793D6}" destId="{8341BA8C-6C83-4993-AF48-2C49B4D94339}" srcOrd="1" destOrd="0" presId="urn:microsoft.com/office/officeart/2008/layout/LinedList"/>
    <dgm:cxn modelId="{6C05C436-6775-4019-A90A-EBB6D6256803}" type="presParOf" srcId="{8341BA8C-6C83-4993-AF48-2C49B4D94339}" destId="{7B592CA8-1525-49CA-89AD-1841177B2703}" srcOrd="0" destOrd="0" presId="urn:microsoft.com/office/officeart/2008/layout/LinedList"/>
    <dgm:cxn modelId="{6C313D68-4A22-4289-A12E-C207ABD027E5}" type="presParOf" srcId="{8341BA8C-6C83-4993-AF48-2C49B4D94339}" destId="{FBE18AD3-36DD-4D01-A8F9-DA9ADF2AB180}" srcOrd="1" destOrd="0" presId="urn:microsoft.com/office/officeart/2008/layout/LinedList"/>
    <dgm:cxn modelId="{BE5C4F9E-9FAE-4455-930F-98776EB0BD57}" type="presParOf" srcId="{A83646AF-C70B-4670-9B81-9D33A3A793D6}" destId="{CE3B0AD8-2E31-44D6-BC10-381DB8DD8C58}" srcOrd="2" destOrd="0" presId="urn:microsoft.com/office/officeart/2008/layout/LinedList"/>
    <dgm:cxn modelId="{1972310B-0BBD-4806-9DB9-A60B8817696E}" type="presParOf" srcId="{A83646AF-C70B-4670-9B81-9D33A3A793D6}" destId="{0FEAFE8D-0CB5-46CE-8570-7CEAFCA93D39}" srcOrd="3" destOrd="0" presId="urn:microsoft.com/office/officeart/2008/layout/LinedList"/>
    <dgm:cxn modelId="{8E4CBA77-E6FD-4012-BF79-28E3DF4A99BD}" type="presParOf" srcId="{0FEAFE8D-0CB5-46CE-8570-7CEAFCA93D39}" destId="{B2C56648-54A9-42AD-9E61-9005543AF8D8}" srcOrd="0" destOrd="0" presId="urn:microsoft.com/office/officeart/2008/layout/LinedList"/>
    <dgm:cxn modelId="{16512E6C-A788-4346-BF55-0E230C3C378E}" type="presParOf" srcId="{0FEAFE8D-0CB5-46CE-8570-7CEAFCA93D39}" destId="{AFC331FC-1AB9-45FF-A65A-989299E76FB5}" srcOrd="1" destOrd="0" presId="urn:microsoft.com/office/officeart/2008/layout/LinedList"/>
    <dgm:cxn modelId="{3D42FB88-3BA9-42C1-9995-398910078C49}" type="presParOf" srcId="{A83646AF-C70B-4670-9B81-9D33A3A793D6}" destId="{AFB328FB-6C65-4648-BB26-E20EC1C1112E}" srcOrd="4" destOrd="0" presId="urn:microsoft.com/office/officeart/2008/layout/LinedList"/>
    <dgm:cxn modelId="{F59FC9DB-D840-4899-980C-64E035C1552C}" type="presParOf" srcId="{A83646AF-C70B-4670-9B81-9D33A3A793D6}" destId="{D41D368F-666D-452A-B551-B22BC39E0F3A}" srcOrd="5" destOrd="0" presId="urn:microsoft.com/office/officeart/2008/layout/LinedList"/>
    <dgm:cxn modelId="{949E4233-782C-445C-B57D-3C2E57756C99}" type="presParOf" srcId="{D41D368F-666D-452A-B551-B22BC39E0F3A}" destId="{FFADDC02-86D8-4FC2-964A-FAFD187424F0}" srcOrd="0" destOrd="0" presId="urn:microsoft.com/office/officeart/2008/layout/LinedList"/>
    <dgm:cxn modelId="{C85A5795-8B89-4103-A3F5-366EE70E2722}" type="presParOf" srcId="{D41D368F-666D-452A-B551-B22BC39E0F3A}" destId="{600558E3-55F3-4A25-B1C0-6A1FCA6843E8}" srcOrd="1" destOrd="0" presId="urn:microsoft.com/office/officeart/2008/layout/LinedList"/>
    <dgm:cxn modelId="{5E48F4BF-C110-4D3C-9AE3-AC5E57EEF33C}" type="presParOf" srcId="{A83646AF-C70B-4670-9B81-9D33A3A793D6}" destId="{6480FD53-A49F-4E83-9B10-E76113753B1F}" srcOrd="6" destOrd="0" presId="urn:microsoft.com/office/officeart/2008/layout/LinedList"/>
    <dgm:cxn modelId="{1699A540-E131-48F8-8193-5659C218F7D2}" type="presParOf" srcId="{A83646AF-C70B-4670-9B81-9D33A3A793D6}" destId="{5007C55C-58EB-4A76-B402-CF1DA9ECB1D7}" srcOrd="7" destOrd="0" presId="urn:microsoft.com/office/officeart/2008/layout/LinedList"/>
    <dgm:cxn modelId="{99B73F32-0D5D-4B05-8742-F2D11B5D65A2}" type="presParOf" srcId="{5007C55C-58EB-4A76-B402-CF1DA9ECB1D7}" destId="{5627B1BC-8B55-4A79-BF4D-35671A532D96}" srcOrd="0" destOrd="0" presId="urn:microsoft.com/office/officeart/2008/layout/LinedList"/>
    <dgm:cxn modelId="{517E92A5-63DF-4C7B-82EC-BEF35773E740}" type="presParOf" srcId="{5007C55C-58EB-4A76-B402-CF1DA9ECB1D7}" destId="{D14FE4BB-5DB0-46DF-8C78-019AF29640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Committee Chairs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New Generation Service Exchange Chair</a:t>
          </a:r>
        </a:p>
        <a:p>
          <a:r>
            <a:rPr lang="en-US" sz="1800" b="0" dirty="0">
              <a:latin typeface="+mj-lt"/>
              <a:cs typeface="Arial Black"/>
            </a:rPr>
            <a:t>PP Eric </a:t>
          </a:r>
          <a:r>
            <a:rPr lang="en-US" sz="1800" b="0" dirty="0" err="1">
              <a:latin typeface="+mj-lt"/>
              <a:cs typeface="Arial Black"/>
            </a:rPr>
            <a:t>Botey</a:t>
          </a:r>
          <a:endParaRPr lang="en-US" sz="1800" b="0" dirty="0">
            <a:latin typeface="+mj-lt"/>
            <a:cs typeface="Arial Black"/>
          </a:endParaRP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Paul Harris Society Coordinator</a:t>
          </a:r>
        </a:p>
        <a:p>
          <a:r>
            <a:rPr lang="it-IT" sz="1800" dirty="0">
              <a:latin typeface="+mj-lt"/>
              <a:cs typeface="Arial Black"/>
            </a:rPr>
            <a:t>AG Samuel Asare Konadu</a:t>
          </a:r>
          <a:endParaRPr lang="en-US" sz="1800" dirty="0">
            <a:latin typeface="+mj-lt"/>
          </a:endParaRPr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Polio Plus Subcommittee Chair</a:t>
          </a:r>
        </a:p>
        <a:p>
          <a:r>
            <a:rPr lang="en-US" sz="1800" dirty="0"/>
            <a:t>DGN Nana Yaa Siriboe</a:t>
          </a:r>
          <a:r>
            <a:rPr lang="en-US" sz="1800" dirty="0">
              <a:latin typeface="+mj-lt"/>
            </a:rPr>
            <a:t> </a:t>
          </a:r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RI Convention Chair</a:t>
          </a:r>
        </a:p>
        <a:p>
          <a:r>
            <a:rPr lang="en-US" sz="1800" dirty="0">
              <a:latin typeface="+mj-lt"/>
            </a:rPr>
            <a:t>DGE </a:t>
          </a:r>
          <a:r>
            <a:rPr lang="en-US" sz="1800" dirty="0" err="1">
              <a:latin typeface="+mj-lt"/>
            </a:rPr>
            <a:t>Maame</a:t>
          </a:r>
          <a:r>
            <a:rPr lang="en-US" sz="1800" dirty="0">
              <a:latin typeface="+mj-lt"/>
            </a:rPr>
            <a:t> Hagan </a:t>
          </a:r>
          <a:endParaRPr lang="en-US" sz="1800" dirty="0"/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DTAC Promotion Chair</a:t>
          </a:r>
        </a:p>
        <a:p>
          <a:r>
            <a:rPr lang="en-US" sz="1800" dirty="0">
              <a:latin typeface="+mj-lt"/>
              <a:cs typeface="Arial Black"/>
            </a:rPr>
            <a:t>PP Henry </a:t>
          </a:r>
          <a:r>
            <a:rPr lang="en-US" sz="1800" dirty="0" err="1">
              <a:latin typeface="+mj-lt"/>
              <a:cs typeface="Arial Black"/>
            </a:rPr>
            <a:t>Atiase</a:t>
          </a:r>
          <a:endParaRPr lang="en-US" sz="1800" dirty="0"/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80663" custScaleY="132378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5"/>
      <dgm:spPr/>
    </dgm:pt>
    <dgm:pt modelId="{4522FD15-5900-9D4F-9EB7-D8BAADABF708}" type="pres">
      <dgm:prSet presAssocID="{0D62662F-7A64-2243-AE95-75D9E40137CA}" presName="connTx" presStyleLbl="parChTrans1D2" presStyleIdx="0" presStyleCnt="5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5" custScaleX="242980" custScaleY="136881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C6355559-F412-E743-8F7A-B9FCFDB94B28}" type="pres">
      <dgm:prSet presAssocID="{D87BAD30-EB1E-B544-A84D-EC7F2201D66B}" presName="conn2-1" presStyleLbl="parChTrans1D2" presStyleIdx="1" presStyleCnt="5"/>
      <dgm:spPr/>
    </dgm:pt>
    <dgm:pt modelId="{37F2B644-D573-AC43-8769-FEBAA631210F}" type="pres">
      <dgm:prSet presAssocID="{D87BAD30-EB1E-B544-A84D-EC7F2201D66B}" presName="connTx" presStyleLbl="parChTrans1D2" presStyleIdx="1" presStyleCnt="5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1" presStyleCnt="5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2" presStyleCnt="5"/>
      <dgm:spPr/>
    </dgm:pt>
    <dgm:pt modelId="{2133C4FA-2E65-174F-8503-2A2F279F6106}" type="pres">
      <dgm:prSet presAssocID="{1BEE143B-6F42-0941-9629-085D2F98C103}" presName="connTx" presStyleLbl="parChTrans1D2" presStyleIdx="2" presStyleCnt="5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2" presStyleCnt="5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3" presStyleCnt="5"/>
      <dgm:spPr/>
    </dgm:pt>
    <dgm:pt modelId="{1794A676-DC8F-1B41-97AC-AE8BEFF6460D}" type="pres">
      <dgm:prSet presAssocID="{3A128FE2-A420-154C-9E08-ADB4C202AA18}" presName="connTx" presStyleLbl="parChTrans1D2" presStyleIdx="3" presStyleCnt="5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3" presStyleCnt="5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4" presStyleCnt="5"/>
      <dgm:spPr/>
    </dgm:pt>
    <dgm:pt modelId="{C52CE766-7707-444C-8903-0C1321017C65}" type="pres">
      <dgm:prSet presAssocID="{F4AA6754-E663-9040-8336-CE59CBBE344B}" presName="connTx" presStyleLbl="parChTrans1D2" presStyleIdx="4" presStyleCnt="5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4" presStyleCnt="5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</dgm:ptLst>
  <dgm:cxnLst>
    <dgm:cxn modelId="{27F46A00-9B53-BB47-A760-7C9CFB53B966}" srcId="{92DDE9F8-EF9B-9442-9099-DF41AFAD17DB}" destId="{1A515362-41AA-5249-B757-84B42739967F}" srcOrd="1" destOrd="0" parTransId="{D87BAD30-EB1E-B544-A84D-EC7F2201D66B}" sibTransId="{E8C14437-3185-434A-BAA6-5A2E145E28BC}"/>
    <dgm:cxn modelId="{0E59D512-EF64-4051-ADCD-1DDFC5C5EBAB}" type="presOf" srcId="{2EFF5B83-0377-6A4A-9FD4-7B786F85EE98}" destId="{F1B90593-4D2D-D547-923B-736E589AE689}" srcOrd="0" destOrd="0" presId="urn:microsoft.com/office/officeart/2008/layout/HorizontalMultiLevelHierarchy"/>
    <dgm:cxn modelId="{FC59E616-6D8B-4E5A-AAF9-69B1F6386602}" type="presOf" srcId="{F4AA6754-E663-9040-8336-CE59CBBE344B}" destId="{C52CE766-7707-444C-8903-0C1321017C65}" srcOrd="1" destOrd="0" presId="urn:microsoft.com/office/officeart/2008/layout/HorizontalMultiLevelHierarchy"/>
    <dgm:cxn modelId="{FC7E321D-2355-4DBA-9B29-3B1775FF0E62}" type="presOf" srcId="{92DDE9F8-EF9B-9442-9099-DF41AFAD17DB}" destId="{FFA4C030-BAF3-1841-8F91-A898E1DC5404}" srcOrd="0" destOrd="0" presId="urn:microsoft.com/office/officeart/2008/layout/HorizontalMultiLevelHierarchy"/>
    <dgm:cxn modelId="{85979F26-6944-4DD5-87AF-3320E59DCC24}" type="presOf" srcId="{3A128FE2-A420-154C-9E08-ADB4C202AA18}" destId="{1794A676-DC8F-1B41-97AC-AE8BEFF6460D}" srcOrd="1" destOrd="0" presId="urn:microsoft.com/office/officeart/2008/layout/HorizontalMultiLevelHierarchy"/>
    <dgm:cxn modelId="{44B55438-0708-404A-BE68-D3DF5BE70E96}" srcId="{92DDE9F8-EF9B-9442-9099-DF41AFAD17DB}" destId="{9E0F8F91-2D06-6B47-A691-AA95D19167D8}" srcOrd="2" destOrd="0" parTransId="{1BEE143B-6F42-0941-9629-085D2F98C103}" sibTransId="{87135603-846A-7648-9CD0-A6F745C971FC}"/>
    <dgm:cxn modelId="{BC47F038-B3C1-4C6F-9C85-CCB2CFC80EC0}" type="presOf" srcId="{F4AA6754-E663-9040-8336-CE59CBBE344B}" destId="{F7032C31-EDCA-6F4A-B080-2B8EA9697E47}" srcOrd="0" destOrd="0" presId="urn:microsoft.com/office/officeart/2008/layout/HorizontalMultiLevelHierarchy"/>
    <dgm:cxn modelId="{3C19E866-BDD6-4644-B2BF-7D0B965817D2}" type="presOf" srcId="{1BEE143B-6F42-0941-9629-085D2F98C103}" destId="{1DF6819D-8B84-B44F-BC25-0C5CC62413AF}" srcOrd="0" destOrd="0" presId="urn:microsoft.com/office/officeart/2008/layout/HorizontalMultiLevelHierarchy"/>
    <dgm:cxn modelId="{29527D48-A6C9-47BD-9E94-DC5E9FB51A0E}" type="presOf" srcId="{D87BAD30-EB1E-B544-A84D-EC7F2201D66B}" destId="{37F2B644-D573-AC43-8769-FEBAA631210F}" srcOrd="1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BA22824E-BAE8-4E37-AE8E-82D2DEB8CCA7}" type="presOf" srcId="{10060B29-849F-1345-BDD5-480012D2E9FE}" destId="{639238EF-A480-374E-97F5-46A2EF092966}" srcOrd="0" destOrd="0" presId="urn:microsoft.com/office/officeart/2008/layout/HorizontalMultiLevelHierarchy"/>
    <dgm:cxn modelId="{C7F64273-494B-4477-92C0-DCD3D0B58ADA}" type="presOf" srcId="{D87BAD30-EB1E-B544-A84D-EC7F2201D66B}" destId="{C6355559-F412-E743-8F7A-B9FCFDB94B28}" srcOrd="0" destOrd="0" presId="urn:microsoft.com/office/officeart/2008/layout/HorizontalMultiLevelHierarchy"/>
    <dgm:cxn modelId="{F196D573-E653-4A89-92E1-39D366173405}" type="presOf" srcId="{F421E166-FC7D-9846-800A-AD9CAF9EC075}" destId="{0823553A-7A59-A54D-9EE6-20C65DA15596}" srcOrd="0" destOrd="0" presId="urn:microsoft.com/office/officeart/2008/layout/HorizontalMultiLevelHierarchy"/>
    <dgm:cxn modelId="{851FF87B-6161-4299-BA87-14C246CD7605}" type="presOf" srcId="{0D62662F-7A64-2243-AE95-75D9E40137CA}" destId="{4522FD15-5900-9D4F-9EB7-D8BAADABF708}" srcOrd="1" destOrd="0" presId="urn:microsoft.com/office/officeart/2008/layout/HorizontalMultiLevelHierarchy"/>
    <dgm:cxn modelId="{D5074380-4FD9-6D45-85CD-EFDE184064B1}" srcId="{92DDE9F8-EF9B-9442-9099-DF41AFAD17DB}" destId="{05B09F4B-D822-2140-B1ED-DFD07ADC43E5}" srcOrd="3" destOrd="0" parTransId="{3A128FE2-A420-154C-9E08-ADB4C202AA18}" sibTransId="{BD6EBDEA-3AAD-B34D-9E92-0F091A5270CC}"/>
    <dgm:cxn modelId="{15FE3082-69AB-4346-9D59-CEFDB7D745DA}" type="presOf" srcId="{05B09F4B-D822-2140-B1ED-DFD07ADC43E5}" destId="{E632A4A1-0791-424E-B5E0-5DC10F467C7B}" srcOrd="0" destOrd="0" presId="urn:microsoft.com/office/officeart/2008/layout/HorizontalMultiLevelHierarchy"/>
    <dgm:cxn modelId="{45307A83-0D35-4C7D-8B4F-F7421B1D9AF8}" type="presOf" srcId="{1BEE143B-6F42-0941-9629-085D2F98C103}" destId="{2133C4FA-2E65-174F-8503-2A2F279F6106}" srcOrd="1" destOrd="0" presId="urn:microsoft.com/office/officeart/2008/layout/HorizontalMultiLevelHierarchy"/>
    <dgm:cxn modelId="{554B4D89-8776-4A30-B791-6EC8DEB7177F}" type="presOf" srcId="{1A515362-41AA-5249-B757-84B42739967F}" destId="{368E3E0B-16D4-0C4B-9994-8F0054E6764C}" srcOrd="0" destOrd="0" presId="urn:microsoft.com/office/officeart/2008/layout/HorizontalMultiLevelHierarchy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15D717A6-3A02-45F5-9FC9-F018805668E8}" type="presOf" srcId="{9E0F8F91-2D06-6B47-A691-AA95D19167D8}" destId="{E5D1A8F1-1365-3E4A-AD46-EBD9CC37D5E2}" srcOrd="0" destOrd="0" presId="urn:microsoft.com/office/officeart/2008/layout/HorizontalMultiLevelHierarchy"/>
    <dgm:cxn modelId="{C711B5A7-BA97-3945-A0BC-0DBA771A017D}" srcId="{92DDE9F8-EF9B-9442-9099-DF41AFAD17DB}" destId="{2EFF5B83-0377-6A4A-9FD4-7B786F85EE98}" srcOrd="4" destOrd="0" parTransId="{F4AA6754-E663-9040-8336-CE59CBBE344B}" sibTransId="{0328038C-79A8-734D-AA9C-6EB70CF2A306}"/>
    <dgm:cxn modelId="{4CA060AC-BB37-4777-BAA9-0CE9E5F2DD7D}" type="presOf" srcId="{0D62662F-7A64-2243-AE95-75D9E40137CA}" destId="{11795C1F-B92B-D14B-B590-B9565765FA5F}" srcOrd="0" destOrd="0" presId="urn:microsoft.com/office/officeart/2008/layout/HorizontalMultiLevelHierarchy"/>
    <dgm:cxn modelId="{C992C6D7-80D2-4EE8-8E9F-50A886FCF689}" type="presOf" srcId="{3A128FE2-A420-154C-9E08-ADB4C202AA18}" destId="{99A6B94D-113F-CA45-A1CE-4B1C3AC34452}" srcOrd="0" destOrd="0" presId="urn:microsoft.com/office/officeart/2008/layout/HorizontalMultiLevelHierarchy"/>
    <dgm:cxn modelId="{95440D7C-02FE-40B7-8135-B4A6AD65ED37}" type="presParOf" srcId="{639238EF-A480-374E-97F5-46A2EF092966}" destId="{47426649-3CE9-6B4C-B499-9A5779D889DF}" srcOrd="0" destOrd="0" presId="urn:microsoft.com/office/officeart/2008/layout/HorizontalMultiLevelHierarchy"/>
    <dgm:cxn modelId="{19F222FA-6965-48CC-A78D-4B56D5E91EC1}" type="presParOf" srcId="{47426649-3CE9-6B4C-B499-9A5779D889DF}" destId="{FFA4C030-BAF3-1841-8F91-A898E1DC5404}" srcOrd="0" destOrd="0" presId="urn:microsoft.com/office/officeart/2008/layout/HorizontalMultiLevelHierarchy"/>
    <dgm:cxn modelId="{69F45C39-9C63-416B-A607-3DFB87842372}" type="presParOf" srcId="{47426649-3CE9-6B4C-B499-9A5779D889DF}" destId="{553F4401-A4EA-DD4C-9A01-D9D353BE7E96}" srcOrd="1" destOrd="0" presId="urn:microsoft.com/office/officeart/2008/layout/HorizontalMultiLevelHierarchy"/>
    <dgm:cxn modelId="{6C36487A-7FF5-4D52-9F42-DD681C051DB1}" type="presParOf" srcId="{553F4401-A4EA-DD4C-9A01-D9D353BE7E96}" destId="{11795C1F-B92B-D14B-B590-B9565765FA5F}" srcOrd="0" destOrd="0" presId="urn:microsoft.com/office/officeart/2008/layout/HorizontalMultiLevelHierarchy"/>
    <dgm:cxn modelId="{41135F45-F06E-429C-BA07-564D33EE9309}" type="presParOf" srcId="{11795C1F-B92B-D14B-B590-B9565765FA5F}" destId="{4522FD15-5900-9D4F-9EB7-D8BAADABF708}" srcOrd="0" destOrd="0" presId="urn:microsoft.com/office/officeart/2008/layout/HorizontalMultiLevelHierarchy"/>
    <dgm:cxn modelId="{F36768EF-CA3A-4B11-90CC-7B863B34FFF6}" type="presParOf" srcId="{553F4401-A4EA-DD4C-9A01-D9D353BE7E96}" destId="{05FA0687-BDAA-EF41-8CE3-11DA1FA3F24B}" srcOrd="1" destOrd="0" presId="urn:microsoft.com/office/officeart/2008/layout/HorizontalMultiLevelHierarchy"/>
    <dgm:cxn modelId="{72EC3A0C-1EF0-4B68-8D81-E59FD18E3F35}" type="presParOf" srcId="{05FA0687-BDAA-EF41-8CE3-11DA1FA3F24B}" destId="{0823553A-7A59-A54D-9EE6-20C65DA15596}" srcOrd="0" destOrd="0" presId="urn:microsoft.com/office/officeart/2008/layout/HorizontalMultiLevelHierarchy"/>
    <dgm:cxn modelId="{3592832A-58ED-4FB0-B5B8-35CB35BEFBB7}" type="presParOf" srcId="{05FA0687-BDAA-EF41-8CE3-11DA1FA3F24B}" destId="{5D304549-CC24-0646-8D99-7A12C9E6C6AE}" srcOrd="1" destOrd="0" presId="urn:microsoft.com/office/officeart/2008/layout/HorizontalMultiLevelHierarchy"/>
    <dgm:cxn modelId="{9B416928-D872-4DDD-9C63-30E3DDA29F62}" type="presParOf" srcId="{553F4401-A4EA-DD4C-9A01-D9D353BE7E96}" destId="{C6355559-F412-E743-8F7A-B9FCFDB94B28}" srcOrd="2" destOrd="0" presId="urn:microsoft.com/office/officeart/2008/layout/HorizontalMultiLevelHierarchy"/>
    <dgm:cxn modelId="{07C68B15-6A7B-4590-A1A9-659083DDCBAE}" type="presParOf" srcId="{C6355559-F412-E743-8F7A-B9FCFDB94B28}" destId="{37F2B644-D573-AC43-8769-FEBAA631210F}" srcOrd="0" destOrd="0" presId="urn:microsoft.com/office/officeart/2008/layout/HorizontalMultiLevelHierarchy"/>
    <dgm:cxn modelId="{638C43C4-0E20-4B4D-9008-780CACE312B1}" type="presParOf" srcId="{553F4401-A4EA-DD4C-9A01-D9D353BE7E96}" destId="{616DF636-E117-2147-8387-7A779B3D502E}" srcOrd="3" destOrd="0" presId="urn:microsoft.com/office/officeart/2008/layout/HorizontalMultiLevelHierarchy"/>
    <dgm:cxn modelId="{D7EF7822-CB1A-4BFC-96F0-114E1A94091B}" type="presParOf" srcId="{616DF636-E117-2147-8387-7A779B3D502E}" destId="{368E3E0B-16D4-0C4B-9994-8F0054E6764C}" srcOrd="0" destOrd="0" presId="urn:microsoft.com/office/officeart/2008/layout/HorizontalMultiLevelHierarchy"/>
    <dgm:cxn modelId="{D7B710E5-00EC-4C21-BB50-04607634E88A}" type="presParOf" srcId="{616DF636-E117-2147-8387-7A779B3D502E}" destId="{E4627369-6D2E-064A-A717-0D1444A4E548}" srcOrd="1" destOrd="0" presId="urn:microsoft.com/office/officeart/2008/layout/HorizontalMultiLevelHierarchy"/>
    <dgm:cxn modelId="{2FBA54D0-6775-4A20-8D9E-FE727D1796EC}" type="presParOf" srcId="{553F4401-A4EA-DD4C-9A01-D9D353BE7E96}" destId="{1DF6819D-8B84-B44F-BC25-0C5CC62413AF}" srcOrd="4" destOrd="0" presId="urn:microsoft.com/office/officeart/2008/layout/HorizontalMultiLevelHierarchy"/>
    <dgm:cxn modelId="{21E8AC9C-909B-4E9C-AD7A-AEC08BE70822}" type="presParOf" srcId="{1DF6819D-8B84-B44F-BC25-0C5CC62413AF}" destId="{2133C4FA-2E65-174F-8503-2A2F279F6106}" srcOrd="0" destOrd="0" presId="urn:microsoft.com/office/officeart/2008/layout/HorizontalMultiLevelHierarchy"/>
    <dgm:cxn modelId="{F5D78AAF-EF6B-4142-A84C-7BA4F73F275D}" type="presParOf" srcId="{553F4401-A4EA-DD4C-9A01-D9D353BE7E96}" destId="{69A6D3A4-2A97-9B47-BB21-0FC9643D9FFA}" srcOrd="5" destOrd="0" presId="urn:microsoft.com/office/officeart/2008/layout/HorizontalMultiLevelHierarchy"/>
    <dgm:cxn modelId="{4467F398-AA46-4700-A338-2F03978F3F3D}" type="presParOf" srcId="{69A6D3A4-2A97-9B47-BB21-0FC9643D9FFA}" destId="{E5D1A8F1-1365-3E4A-AD46-EBD9CC37D5E2}" srcOrd="0" destOrd="0" presId="urn:microsoft.com/office/officeart/2008/layout/HorizontalMultiLevelHierarchy"/>
    <dgm:cxn modelId="{19550595-C8EB-4A2D-B3EE-B89016E87939}" type="presParOf" srcId="{69A6D3A4-2A97-9B47-BB21-0FC9643D9FFA}" destId="{D39FAB16-71DA-5A47-AB83-A0E6570C9B6C}" srcOrd="1" destOrd="0" presId="urn:microsoft.com/office/officeart/2008/layout/HorizontalMultiLevelHierarchy"/>
    <dgm:cxn modelId="{C258A8E6-2DE9-4F02-B584-FDCAD15F5A20}" type="presParOf" srcId="{553F4401-A4EA-DD4C-9A01-D9D353BE7E96}" destId="{99A6B94D-113F-CA45-A1CE-4B1C3AC34452}" srcOrd="6" destOrd="0" presId="urn:microsoft.com/office/officeart/2008/layout/HorizontalMultiLevelHierarchy"/>
    <dgm:cxn modelId="{5AC9D66D-9094-451A-B1DB-F591F608C0B5}" type="presParOf" srcId="{99A6B94D-113F-CA45-A1CE-4B1C3AC34452}" destId="{1794A676-DC8F-1B41-97AC-AE8BEFF6460D}" srcOrd="0" destOrd="0" presId="urn:microsoft.com/office/officeart/2008/layout/HorizontalMultiLevelHierarchy"/>
    <dgm:cxn modelId="{FCDFB2EB-106C-4F61-9A01-733AEA2FF8BA}" type="presParOf" srcId="{553F4401-A4EA-DD4C-9A01-D9D353BE7E96}" destId="{5227F53D-A100-8241-B397-EE6A8488D776}" srcOrd="7" destOrd="0" presId="urn:microsoft.com/office/officeart/2008/layout/HorizontalMultiLevelHierarchy"/>
    <dgm:cxn modelId="{F7A7D080-3032-43D1-88CC-13FBFAA6DAC1}" type="presParOf" srcId="{5227F53D-A100-8241-B397-EE6A8488D776}" destId="{E632A4A1-0791-424E-B5E0-5DC10F467C7B}" srcOrd="0" destOrd="0" presId="urn:microsoft.com/office/officeart/2008/layout/HorizontalMultiLevelHierarchy"/>
    <dgm:cxn modelId="{B003C98D-1234-48F5-99DA-A919F83A052D}" type="presParOf" srcId="{5227F53D-A100-8241-B397-EE6A8488D776}" destId="{DA454AF6-8A59-404A-A923-070D7FC49E68}" srcOrd="1" destOrd="0" presId="urn:microsoft.com/office/officeart/2008/layout/HorizontalMultiLevelHierarchy"/>
    <dgm:cxn modelId="{B6B3CE6A-B834-496C-8C40-9B102AFD496E}" type="presParOf" srcId="{553F4401-A4EA-DD4C-9A01-D9D353BE7E96}" destId="{F7032C31-EDCA-6F4A-B080-2B8EA9697E47}" srcOrd="8" destOrd="0" presId="urn:microsoft.com/office/officeart/2008/layout/HorizontalMultiLevelHierarchy"/>
    <dgm:cxn modelId="{35F4A6FC-E4A7-44C3-90A4-F0950F5FDEF7}" type="presParOf" srcId="{F7032C31-EDCA-6F4A-B080-2B8EA9697E47}" destId="{C52CE766-7707-444C-8903-0C1321017C65}" srcOrd="0" destOrd="0" presId="urn:microsoft.com/office/officeart/2008/layout/HorizontalMultiLevelHierarchy"/>
    <dgm:cxn modelId="{90AFE7F3-F932-4FE1-AC3B-61BFAEAAD027}" type="presParOf" srcId="{553F4401-A4EA-DD4C-9A01-D9D353BE7E96}" destId="{DD727379-6E2C-5A47-90A5-4E96DB16B99F}" srcOrd="9" destOrd="0" presId="urn:microsoft.com/office/officeart/2008/layout/HorizontalMultiLevelHierarchy"/>
    <dgm:cxn modelId="{2CC54331-C274-4EFA-BDB8-C410874C6529}" type="presParOf" srcId="{DD727379-6E2C-5A47-90A5-4E96DB16B99F}" destId="{F1B90593-4D2D-D547-923B-736E589AE689}" srcOrd="0" destOrd="0" presId="urn:microsoft.com/office/officeart/2008/layout/HorizontalMultiLevelHierarchy"/>
    <dgm:cxn modelId="{0859C5FE-18C1-47DC-AE8D-E74759FA477F}" type="presParOf" srcId="{DD727379-6E2C-5A47-90A5-4E96DB16B99F}" destId="{57D366B2-1B5A-E245-B2C2-9D95B70436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Committee Chairs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1800" b="1" dirty="0">
              <a:latin typeface="Arial Black"/>
              <a:cs typeface="Arial Black"/>
            </a:rPr>
            <a:t>District Interact Chair</a:t>
          </a:r>
        </a:p>
        <a:p>
          <a:r>
            <a:rPr lang="pt-BR" sz="1800" dirty="0">
              <a:latin typeface="+mj-lt"/>
              <a:cs typeface="Arial Black"/>
            </a:rPr>
            <a:t>Rtn Linda Maku</a:t>
          </a:r>
          <a:endParaRPr lang="en-US" sz="1800" b="0" dirty="0">
            <a:latin typeface="+mj-lt"/>
            <a:cs typeface="Arial Black"/>
          </a:endParaRP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Rotary Friendship Exchange Chair </a:t>
          </a:r>
          <a:r>
            <a:rPr lang="de-DE" sz="1800" dirty="0">
              <a:latin typeface="+mj-lt"/>
              <a:cs typeface="Arial Black"/>
            </a:rPr>
            <a:t>PAG Awal Babah - Alargi</a:t>
          </a:r>
          <a:endParaRPr lang="en-US" sz="1800" dirty="0">
            <a:latin typeface="Arial Black"/>
            <a:cs typeface="Arial Black"/>
          </a:endParaRPr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RYLA Chair</a:t>
          </a:r>
        </a:p>
        <a:p>
          <a:r>
            <a:rPr lang="de-DE" sz="1800" dirty="0">
              <a:latin typeface="+mj-lt"/>
              <a:cs typeface="Arial Black"/>
            </a:rPr>
            <a:t>PP Christine Adams</a:t>
          </a:r>
          <a:endParaRPr lang="en-US" sz="1800" dirty="0">
            <a:latin typeface="Arial Black"/>
            <a:cs typeface="Arial Black"/>
          </a:endParaRPr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CD4EFBC7-FFD2-7547-B676-82E711371C7A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Rotaract Chair </a:t>
          </a:r>
        </a:p>
        <a:p>
          <a:r>
            <a:rPr lang="it-IT" sz="1800" dirty="0">
              <a:latin typeface="+mj-lt"/>
              <a:cs typeface="Arial Black"/>
            </a:rPr>
            <a:t>PP Kwame Baah - Acheamfuor</a:t>
          </a:r>
          <a:endParaRPr lang="en-US" sz="1800" dirty="0">
            <a:latin typeface="+mj-lt"/>
          </a:endParaRPr>
        </a:p>
      </dgm:t>
    </dgm:pt>
    <dgm:pt modelId="{1E5C7450-D500-AA48-84CA-0428D929374D}" type="parTrans" cxnId="{B7557B20-328B-4A48-8AAA-8762778E33FE}">
      <dgm:prSet/>
      <dgm:spPr/>
      <dgm:t>
        <a:bodyPr/>
        <a:lstStyle/>
        <a:p>
          <a:endParaRPr lang="en-US" dirty="0"/>
        </a:p>
      </dgm:t>
    </dgm:pt>
    <dgm:pt modelId="{D1B89946-6384-0A42-8115-C211156D4074}" type="sibTrans" cxnId="{B7557B20-328B-4A48-8AAA-8762778E33FE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r>
            <a:rPr lang="en-US" sz="1800" b="1" dirty="0">
              <a:latin typeface="Arial Black"/>
              <a:cs typeface="Arial Black"/>
            </a:rPr>
            <a:t>District Rotary Scholarships Chair</a:t>
          </a:r>
        </a:p>
        <a:p>
          <a:r>
            <a:rPr lang="en-US" sz="1800" dirty="0" err="1">
              <a:latin typeface="+mj-lt"/>
            </a:rPr>
            <a:t>Rtn</a:t>
          </a:r>
          <a:r>
            <a:rPr lang="en-US" sz="1800" dirty="0">
              <a:latin typeface="+mj-lt"/>
            </a:rPr>
            <a:t> Hilda </a:t>
          </a:r>
          <a:r>
            <a:rPr lang="en-US" sz="1800" dirty="0" err="1">
              <a:latin typeface="+mj-lt"/>
            </a:rPr>
            <a:t>Ampadu</a:t>
          </a:r>
          <a:endParaRPr lang="en-US" sz="1800" dirty="0">
            <a:latin typeface="+mj-lt"/>
          </a:endParaRPr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Rotary Peace Fellowship Chair </a:t>
          </a:r>
        </a:p>
        <a:p>
          <a:r>
            <a:rPr lang="it-IT" sz="1800" dirty="0">
              <a:latin typeface="+mj-lt"/>
              <a:cs typeface="Arial Black"/>
            </a:rPr>
            <a:t>Rtn Juliet Amoah</a:t>
          </a:r>
          <a:endParaRPr lang="en-US" sz="1800" dirty="0">
            <a:latin typeface="+mj-lt"/>
          </a:endParaRPr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80663" custScaleY="132378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6"/>
      <dgm:spPr/>
    </dgm:pt>
    <dgm:pt modelId="{4522FD15-5900-9D4F-9EB7-D8BAADABF708}" type="pres">
      <dgm:prSet presAssocID="{0D62662F-7A64-2243-AE95-75D9E40137CA}" presName="connTx" presStyleLbl="parChTrans1D2" presStyleIdx="0" presStyleCnt="6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6" custScaleX="242980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8810C97A-48A8-0747-BED2-2CA5B635DE6E}" type="pres">
      <dgm:prSet presAssocID="{1E5C7450-D500-AA48-84CA-0428D929374D}" presName="conn2-1" presStyleLbl="parChTrans1D2" presStyleIdx="1" presStyleCnt="6"/>
      <dgm:spPr/>
    </dgm:pt>
    <dgm:pt modelId="{FEB5B824-E431-5D4E-9D17-045450314ABC}" type="pres">
      <dgm:prSet presAssocID="{1E5C7450-D500-AA48-84CA-0428D929374D}" presName="connTx" presStyleLbl="parChTrans1D2" presStyleIdx="1" presStyleCnt="6"/>
      <dgm:spPr/>
    </dgm:pt>
    <dgm:pt modelId="{13F7F130-BDF3-DB4D-A3EC-1D92E08F8C8D}" type="pres">
      <dgm:prSet presAssocID="{CD4EFBC7-FFD2-7547-B676-82E711371C7A}" presName="root2" presStyleCnt="0"/>
      <dgm:spPr/>
    </dgm:pt>
    <dgm:pt modelId="{759AE2B2-FD7C-484B-ACC6-6E3204969703}" type="pres">
      <dgm:prSet presAssocID="{CD4EFBC7-FFD2-7547-B676-82E711371C7A}" presName="LevelTwoTextNode" presStyleLbl="node2" presStyleIdx="1" presStyleCnt="6" custScaleX="242980">
        <dgm:presLayoutVars>
          <dgm:chPref val="3"/>
        </dgm:presLayoutVars>
      </dgm:prSet>
      <dgm:spPr/>
    </dgm:pt>
    <dgm:pt modelId="{A05E48EF-BA2A-6942-9122-E9A6B9E2EF33}" type="pres">
      <dgm:prSet presAssocID="{CD4EFBC7-FFD2-7547-B676-82E711371C7A}" presName="level3hierChild" presStyleCnt="0"/>
      <dgm:spPr/>
    </dgm:pt>
    <dgm:pt modelId="{C6355559-F412-E743-8F7A-B9FCFDB94B28}" type="pres">
      <dgm:prSet presAssocID="{D87BAD30-EB1E-B544-A84D-EC7F2201D66B}" presName="conn2-1" presStyleLbl="parChTrans1D2" presStyleIdx="2" presStyleCnt="6"/>
      <dgm:spPr/>
    </dgm:pt>
    <dgm:pt modelId="{37F2B644-D573-AC43-8769-FEBAA631210F}" type="pres">
      <dgm:prSet presAssocID="{D87BAD30-EB1E-B544-A84D-EC7F2201D66B}" presName="connTx" presStyleLbl="parChTrans1D2" presStyleIdx="2" presStyleCnt="6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2" presStyleCnt="6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3" presStyleCnt="6"/>
      <dgm:spPr/>
    </dgm:pt>
    <dgm:pt modelId="{2133C4FA-2E65-174F-8503-2A2F279F6106}" type="pres">
      <dgm:prSet presAssocID="{1BEE143B-6F42-0941-9629-085D2F98C103}" presName="connTx" presStyleLbl="parChTrans1D2" presStyleIdx="3" presStyleCnt="6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3" presStyleCnt="6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4" presStyleCnt="6"/>
      <dgm:spPr/>
    </dgm:pt>
    <dgm:pt modelId="{1794A676-DC8F-1B41-97AC-AE8BEFF6460D}" type="pres">
      <dgm:prSet presAssocID="{3A128FE2-A420-154C-9E08-ADB4C202AA18}" presName="connTx" presStyleLbl="parChTrans1D2" presStyleIdx="4" presStyleCnt="6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4" presStyleCnt="6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5" presStyleCnt="6"/>
      <dgm:spPr/>
    </dgm:pt>
    <dgm:pt modelId="{C52CE766-7707-444C-8903-0C1321017C65}" type="pres">
      <dgm:prSet presAssocID="{F4AA6754-E663-9040-8336-CE59CBBE344B}" presName="connTx" presStyleLbl="parChTrans1D2" presStyleIdx="5" presStyleCnt="6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5" presStyleCnt="6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</dgm:ptLst>
  <dgm:cxnLst>
    <dgm:cxn modelId="{27F46A00-9B53-BB47-A760-7C9CFB53B966}" srcId="{92DDE9F8-EF9B-9442-9099-DF41AFAD17DB}" destId="{1A515362-41AA-5249-B757-84B42739967F}" srcOrd="2" destOrd="0" parTransId="{D87BAD30-EB1E-B544-A84D-EC7F2201D66B}" sibTransId="{E8C14437-3185-434A-BAA6-5A2E145E28BC}"/>
    <dgm:cxn modelId="{BDEA490D-3385-431F-BAF5-F9C20A077C31}" type="presOf" srcId="{F4AA6754-E663-9040-8336-CE59CBBE344B}" destId="{C52CE766-7707-444C-8903-0C1321017C65}" srcOrd="1" destOrd="0" presId="urn:microsoft.com/office/officeart/2008/layout/HorizontalMultiLevelHierarchy"/>
    <dgm:cxn modelId="{4CCD950D-E92A-43D6-B700-F0518D431BCD}" type="presOf" srcId="{D87BAD30-EB1E-B544-A84D-EC7F2201D66B}" destId="{37F2B644-D573-AC43-8769-FEBAA631210F}" srcOrd="1" destOrd="0" presId="urn:microsoft.com/office/officeart/2008/layout/HorizontalMultiLevelHierarchy"/>
    <dgm:cxn modelId="{365B2718-3FFA-4745-8DB9-10E54360B223}" type="presOf" srcId="{D87BAD30-EB1E-B544-A84D-EC7F2201D66B}" destId="{C6355559-F412-E743-8F7A-B9FCFDB94B28}" srcOrd="0" destOrd="0" presId="urn:microsoft.com/office/officeart/2008/layout/HorizontalMultiLevelHierarchy"/>
    <dgm:cxn modelId="{58A0A41C-EFFA-487C-B3FC-A9F8329F33A2}" type="presOf" srcId="{0D62662F-7A64-2243-AE95-75D9E40137CA}" destId="{11795C1F-B92B-D14B-B590-B9565765FA5F}" srcOrd="0" destOrd="0" presId="urn:microsoft.com/office/officeart/2008/layout/HorizontalMultiLevelHierarchy"/>
    <dgm:cxn modelId="{B7557B20-328B-4A48-8AAA-8762778E33FE}" srcId="{92DDE9F8-EF9B-9442-9099-DF41AFAD17DB}" destId="{CD4EFBC7-FFD2-7547-B676-82E711371C7A}" srcOrd="1" destOrd="0" parTransId="{1E5C7450-D500-AA48-84CA-0428D929374D}" sibTransId="{D1B89946-6384-0A42-8115-C211156D4074}"/>
    <dgm:cxn modelId="{BE48032F-58AB-48A5-BEF7-AE9A5203A3E7}" type="presOf" srcId="{F421E166-FC7D-9846-800A-AD9CAF9EC075}" destId="{0823553A-7A59-A54D-9EE6-20C65DA15596}" srcOrd="0" destOrd="0" presId="urn:microsoft.com/office/officeart/2008/layout/HorizontalMultiLevelHierarchy"/>
    <dgm:cxn modelId="{DC0C4D2F-3717-480F-AA93-0FD8E67391CD}" type="presOf" srcId="{9E0F8F91-2D06-6B47-A691-AA95D19167D8}" destId="{E5D1A8F1-1365-3E4A-AD46-EBD9CC37D5E2}" srcOrd="0" destOrd="0" presId="urn:microsoft.com/office/officeart/2008/layout/HorizontalMultiLevelHierarchy"/>
    <dgm:cxn modelId="{44B55438-0708-404A-BE68-D3DF5BE70E96}" srcId="{92DDE9F8-EF9B-9442-9099-DF41AFAD17DB}" destId="{9E0F8F91-2D06-6B47-A691-AA95D19167D8}" srcOrd="3" destOrd="0" parTransId="{1BEE143B-6F42-0941-9629-085D2F98C103}" sibTransId="{87135603-846A-7648-9CD0-A6F745C971FC}"/>
    <dgm:cxn modelId="{9C249A38-6207-480E-AB5A-D7D516801232}" type="presOf" srcId="{3A128FE2-A420-154C-9E08-ADB4C202AA18}" destId="{99A6B94D-113F-CA45-A1CE-4B1C3AC34452}" srcOrd="0" destOrd="0" presId="urn:microsoft.com/office/officeart/2008/layout/HorizontalMultiLevelHierarchy"/>
    <dgm:cxn modelId="{0F7AF438-A602-48E1-B41D-93CFF2A39B4E}" type="presOf" srcId="{10060B29-849F-1345-BDD5-480012D2E9FE}" destId="{639238EF-A480-374E-97F5-46A2EF092966}" srcOrd="0" destOrd="0" presId="urn:microsoft.com/office/officeart/2008/layout/HorizontalMultiLevelHierarchy"/>
    <dgm:cxn modelId="{59E98C3D-DA93-4D05-9198-63CFCBD29F36}" type="presOf" srcId="{1E5C7450-D500-AA48-84CA-0428D929374D}" destId="{8810C97A-48A8-0747-BED2-2CA5B635DE6E}" srcOrd="0" destOrd="0" presId="urn:microsoft.com/office/officeart/2008/layout/HorizontalMultiLevelHierarchy"/>
    <dgm:cxn modelId="{BE811C66-F843-4471-9B92-BB12345B9B36}" type="presOf" srcId="{2EFF5B83-0377-6A4A-9FD4-7B786F85EE98}" destId="{F1B90593-4D2D-D547-923B-736E589AE689}" srcOrd="0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F58BA372-C95B-4584-861A-FB72D375F7CD}" type="presOf" srcId="{05B09F4B-D822-2140-B1ED-DFD07ADC43E5}" destId="{E632A4A1-0791-424E-B5E0-5DC10F467C7B}" srcOrd="0" destOrd="0" presId="urn:microsoft.com/office/officeart/2008/layout/HorizontalMultiLevelHierarchy"/>
    <dgm:cxn modelId="{28E92278-CF65-448D-BE51-F3324C968F92}" type="presOf" srcId="{1BEE143B-6F42-0941-9629-085D2F98C103}" destId="{1DF6819D-8B84-B44F-BC25-0C5CC62413AF}" srcOrd="0" destOrd="0" presId="urn:microsoft.com/office/officeart/2008/layout/HorizontalMultiLevelHierarchy"/>
    <dgm:cxn modelId="{BF2A907A-93F7-4F04-8DA1-71D384CA2126}" type="presOf" srcId="{F4AA6754-E663-9040-8336-CE59CBBE344B}" destId="{F7032C31-EDCA-6F4A-B080-2B8EA9697E47}" srcOrd="0" destOrd="0" presId="urn:microsoft.com/office/officeart/2008/layout/HorizontalMultiLevelHierarchy"/>
    <dgm:cxn modelId="{D5074380-4FD9-6D45-85CD-EFDE184064B1}" srcId="{92DDE9F8-EF9B-9442-9099-DF41AFAD17DB}" destId="{05B09F4B-D822-2140-B1ED-DFD07ADC43E5}" srcOrd="4" destOrd="0" parTransId="{3A128FE2-A420-154C-9E08-ADB4C202AA18}" sibTransId="{BD6EBDEA-3AAD-B34D-9E92-0F091A5270CC}"/>
    <dgm:cxn modelId="{2AC0B983-6C84-4BAA-9947-A876C26C59A7}" type="presOf" srcId="{3A128FE2-A420-154C-9E08-ADB4C202AA18}" destId="{1794A676-DC8F-1B41-97AC-AE8BEFF6460D}" srcOrd="1" destOrd="0" presId="urn:microsoft.com/office/officeart/2008/layout/HorizontalMultiLevelHierarchy"/>
    <dgm:cxn modelId="{3E235088-357F-40D0-B5DA-7AAE75ACAECB}" type="presOf" srcId="{CD4EFBC7-FFD2-7547-B676-82E711371C7A}" destId="{759AE2B2-FD7C-484B-ACC6-6E3204969703}" srcOrd="0" destOrd="0" presId="urn:microsoft.com/office/officeart/2008/layout/HorizontalMultiLevelHierarchy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684A118C-AB34-4829-BAE5-DB77647FAC8E}" type="presOf" srcId="{1E5C7450-D500-AA48-84CA-0428D929374D}" destId="{FEB5B824-E431-5D4E-9D17-045450314ABC}" srcOrd="1" destOrd="0" presId="urn:microsoft.com/office/officeart/2008/layout/HorizontalMultiLevelHierarchy"/>
    <dgm:cxn modelId="{F970F199-D692-4F69-886D-57B299E38809}" type="presOf" srcId="{1A515362-41AA-5249-B757-84B42739967F}" destId="{368E3E0B-16D4-0C4B-9994-8F0054E6764C}" srcOrd="0" destOrd="0" presId="urn:microsoft.com/office/officeart/2008/layout/HorizontalMultiLevelHierarchy"/>
    <dgm:cxn modelId="{C711B5A7-BA97-3945-A0BC-0DBA771A017D}" srcId="{92DDE9F8-EF9B-9442-9099-DF41AFAD17DB}" destId="{2EFF5B83-0377-6A4A-9FD4-7B786F85EE98}" srcOrd="5" destOrd="0" parTransId="{F4AA6754-E663-9040-8336-CE59CBBE344B}" sibTransId="{0328038C-79A8-734D-AA9C-6EB70CF2A306}"/>
    <dgm:cxn modelId="{F64291CC-BD6B-4FE0-8C59-CDB460CF2844}" type="presOf" srcId="{1BEE143B-6F42-0941-9629-085D2F98C103}" destId="{2133C4FA-2E65-174F-8503-2A2F279F6106}" srcOrd="1" destOrd="0" presId="urn:microsoft.com/office/officeart/2008/layout/HorizontalMultiLevelHierarchy"/>
    <dgm:cxn modelId="{2BB960EB-2191-409D-8D1C-A2FFAF70A933}" type="presOf" srcId="{0D62662F-7A64-2243-AE95-75D9E40137CA}" destId="{4522FD15-5900-9D4F-9EB7-D8BAADABF708}" srcOrd="1" destOrd="0" presId="urn:microsoft.com/office/officeart/2008/layout/HorizontalMultiLevelHierarchy"/>
    <dgm:cxn modelId="{45ED72FC-2B3F-4493-9F49-8F575EC16C16}" type="presOf" srcId="{92DDE9F8-EF9B-9442-9099-DF41AFAD17DB}" destId="{FFA4C030-BAF3-1841-8F91-A898E1DC5404}" srcOrd="0" destOrd="0" presId="urn:microsoft.com/office/officeart/2008/layout/HorizontalMultiLevelHierarchy"/>
    <dgm:cxn modelId="{8956B239-16B4-4582-B83A-E2E6886522FF}" type="presParOf" srcId="{639238EF-A480-374E-97F5-46A2EF092966}" destId="{47426649-3CE9-6B4C-B499-9A5779D889DF}" srcOrd="0" destOrd="0" presId="urn:microsoft.com/office/officeart/2008/layout/HorizontalMultiLevelHierarchy"/>
    <dgm:cxn modelId="{9FCD6CB5-FFEC-4159-9615-10B3A92392B8}" type="presParOf" srcId="{47426649-3CE9-6B4C-B499-9A5779D889DF}" destId="{FFA4C030-BAF3-1841-8F91-A898E1DC5404}" srcOrd="0" destOrd="0" presId="urn:microsoft.com/office/officeart/2008/layout/HorizontalMultiLevelHierarchy"/>
    <dgm:cxn modelId="{1B64AE66-60A1-44E4-97F1-CF1363A25D19}" type="presParOf" srcId="{47426649-3CE9-6B4C-B499-9A5779D889DF}" destId="{553F4401-A4EA-DD4C-9A01-D9D353BE7E96}" srcOrd="1" destOrd="0" presId="urn:microsoft.com/office/officeart/2008/layout/HorizontalMultiLevelHierarchy"/>
    <dgm:cxn modelId="{551A894F-EF80-4437-A818-DD3ED597DA49}" type="presParOf" srcId="{553F4401-A4EA-DD4C-9A01-D9D353BE7E96}" destId="{11795C1F-B92B-D14B-B590-B9565765FA5F}" srcOrd="0" destOrd="0" presId="urn:microsoft.com/office/officeart/2008/layout/HorizontalMultiLevelHierarchy"/>
    <dgm:cxn modelId="{DF0CC799-15A0-40A2-B917-5CE26CC23963}" type="presParOf" srcId="{11795C1F-B92B-D14B-B590-B9565765FA5F}" destId="{4522FD15-5900-9D4F-9EB7-D8BAADABF708}" srcOrd="0" destOrd="0" presId="urn:microsoft.com/office/officeart/2008/layout/HorizontalMultiLevelHierarchy"/>
    <dgm:cxn modelId="{D635EB19-AF50-4439-9331-703248DCCA5C}" type="presParOf" srcId="{553F4401-A4EA-DD4C-9A01-D9D353BE7E96}" destId="{05FA0687-BDAA-EF41-8CE3-11DA1FA3F24B}" srcOrd="1" destOrd="0" presId="urn:microsoft.com/office/officeart/2008/layout/HorizontalMultiLevelHierarchy"/>
    <dgm:cxn modelId="{172D7F84-4BA7-4D5D-942E-8F063EA50A15}" type="presParOf" srcId="{05FA0687-BDAA-EF41-8CE3-11DA1FA3F24B}" destId="{0823553A-7A59-A54D-9EE6-20C65DA15596}" srcOrd="0" destOrd="0" presId="urn:microsoft.com/office/officeart/2008/layout/HorizontalMultiLevelHierarchy"/>
    <dgm:cxn modelId="{0E7C6E53-2BA4-41C7-8115-45146305FFA6}" type="presParOf" srcId="{05FA0687-BDAA-EF41-8CE3-11DA1FA3F24B}" destId="{5D304549-CC24-0646-8D99-7A12C9E6C6AE}" srcOrd="1" destOrd="0" presId="urn:microsoft.com/office/officeart/2008/layout/HorizontalMultiLevelHierarchy"/>
    <dgm:cxn modelId="{3C687D66-5C64-4626-9B17-F6FCD4FC8AF2}" type="presParOf" srcId="{553F4401-A4EA-DD4C-9A01-D9D353BE7E96}" destId="{8810C97A-48A8-0747-BED2-2CA5B635DE6E}" srcOrd="2" destOrd="0" presId="urn:microsoft.com/office/officeart/2008/layout/HorizontalMultiLevelHierarchy"/>
    <dgm:cxn modelId="{75750E24-AB91-4FBF-854F-E4E50BE9E160}" type="presParOf" srcId="{8810C97A-48A8-0747-BED2-2CA5B635DE6E}" destId="{FEB5B824-E431-5D4E-9D17-045450314ABC}" srcOrd="0" destOrd="0" presId="urn:microsoft.com/office/officeart/2008/layout/HorizontalMultiLevelHierarchy"/>
    <dgm:cxn modelId="{07EBED6E-F076-46AE-8691-625A710EA608}" type="presParOf" srcId="{553F4401-A4EA-DD4C-9A01-D9D353BE7E96}" destId="{13F7F130-BDF3-DB4D-A3EC-1D92E08F8C8D}" srcOrd="3" destOrd="0" presId="urn:microsoft.com/office/officeart/2008/layout/HorizontalMultiLevelHierarchy"/>
    <dgm:cxn modelId="{245EA5FF-22E6-4D66-AB76-E8E61EC8A8C6}" type="presParOf" srcId="{13F7F130-BDF3-DB4D-A3EC-1D92E08F8C8D}" destId="{759AE2B2-FD7C-484B-ACC6-6E3204969703}" srcOrd="0" destOrd="0" presId="urn:microsoft.com/office/officeart/2008/layout/HorizontalMultiLevelHierarchy"/>
    <dgm:cxn modelId="{8E56B655-16F5-4787-B9F6-D86C1823A5DE}" type="presParOf" srcId="{13F7F130-BDF3-DB4D-A3EC-1D92E08F8C8D}" destId="{A05E48EF-BA2A-6942-9122-E9A6B9E2EF33}" srcOrd="1" destOrd="0" presId="urn:microsoft.com/office/officeart/2008/layout/HorizontalMultiLevelHierarchy"/>
    <dgm:cxn modelId="{E6D3EEB5-A617-4B7E-93BD-665E07A9BFF6}" type="presParOf" srcId="{553F4401-A4EA-DD4C-9A01-D9D353BE7E96}" destId="{C6355559-F412-E743-8F7A-B9FCFDB94B28}" srcOrd="4" destOrd="0" presId="urn:microsoft.com/office/officeart/2008/layout/HorizontalMultiLevelHierarchy"/>
    <dgm:cxn modelId="{DC17AC82-0B32-4205-9173-650B04A7989F}" type="presParOf" srcId="{C6355559-F412-E743-8F7A-B9FCFDB94B28}" destId="{37F2B644-D573-AC43-8769-FEBAA631210F}" srcOrd="0" destOrd="0" presId="urn:microsoft.com/office/officeart/2008/layout/HorizontalMultiLevelHierarchy"/>
    <dgm:cxn modelId="{E97DEBBF-C8C1-4A21-94AF-05670F584C4D}" type="presParOf" srcId="{553F4401-A4EA-DD4C-9A01-D9D353BE7E96}" destId="{616DF636-E117-2147-8387-7A779B3D502E}" srcOrd="5" destOrd="0" presId="urn:microsoft.com/office/officeart/2008/layout/HorizontalMultiLevelHierarchy"/>
    <dgm:cxn modelId="{810DFEF1-331C-4A77-95F9-234EBC48CBF6}" type="presParOf" srcId="{616DF636-E117-2147-8387-7A779B3D502E}" destId="{368E3E0B-16D4-0C4B-9994-8F0054E6764C}" srcOrd="0" destOrd="0" presId="urn:microsoft.com/office/officeart/2008/layout/HorizontalMultiLevelHierarchy"/>
    <dgm:cxn modelId="{EA651E89-25E7-47CD-89C5-7BA00CA5F4EF}" type="presParOf" srcId="{616DF636-E117-2147-8387-7A779B3D502E}" destId="{E4627369-6D2E-064A-A717-0D1444A4E548}" srcOrd="1" destOrd="0" presId="urn:microsoft.com/office/officeart/2008/layout/HorizontalMultiLevelHierarchy"/>
    <dgm:cxn modelId="{A4BC22AA-9170-40E2-B779-B9E71B879336}" type="presParOf" srcId="{553F4401-A4EA-DD4C-9A01-D9D353BE7E96}" destId="{1DF6819D-8B84-B44F-BC25-0C5CC62413AF}" srcOrd="6" destOrd="0" presId="urn:microsoft.com/office/officeart/2008/layout/HorizontalMultiLevelHierarchy"/>
    <dgm:cxn modelId="{FAEC8C1B-591D-45BB-B94E-8D75F7B348A5}" type="presParOf" srcId="{1DF6819D-8B84-B44F-BC25-0C5CC62413AF}" destId="{2133C4FA-2E65-174F-8503-2A2F279F6106}" srcOrd="0" destOrd="0" presId="urn:microsoft.com/office/officeart/2008/layout/HorizontalMultiLevelHierarchy"/>
    <dgm:cxn modelId="{442E196D-64D3-4F54-8F71-BF8B49903F9D}" type="presParOf" srcId="{553F4401-A4EA-DD4C-9A01-D9D353BE7E96}" destId="{69A6D3A4-2A97-9B47-BB21-0FC9643D9FFA}" srcOrd="7" destOrd="0" presId="urn:microsoft.com/office/officeart/2008/layout/HorizontalMultiLevelHierarchy"/>
    <dgm:cxn modelId="{E1D4F9D6-EEC0-47AE-B30B-3B39769DC49A}" type="presParOf" srcId="{69A6D3A4-2A97-9B47-BB21-0FC9643D9FFA}" destId="{E5D1A8F1-1365-3E4A-AD46-EBD9CC37D5E2}" srcOrd="0" destOrd="0" presId="urn:microsoft.com/office/officeart/2008/layout/HorizontalMultiLevelHierarchy"/>
    <dgm:cxn modelId="{268311D3-47B7-4683-B226-78A6386CB01F}" type="presParOf" srcId="{69A6D3A4-2A97-9B47-BB21-0FC9643D9FFA}" destId="{D39FAB16-71DA-5A47-AB83-A0E6570C9B6C}" srcOrd="1" destOrd="0" presId="urn:microsoft.com/office/officeart/2008/layout/HorizontalMultiLevelHierarchy"/>
    <dgm:cxn modelId="{918F09F4-BAEE-4D23-AEAA-22C2C0F3E622}" type="presParOf" srcId="{553F4401-A4EA-DD4C-9A01-D9D353BE7E96}" destId="{99A6B94D-113F-CA45-A1CE-4B1C3AC34452}" srcOrd="8" destOrd="0" presId="urn:microsoft.com/office/officeart/2008/layout/HorizontalMultiLevelHierarchy"/>
    <dgm:cxn modelId="{D8AF4449-DA5C-49F9-BCE6-058DF5A0B566}" type="presParOf" srcId="{99A6B94D-113F-CA45-A1CE-4B1C3AC34452}" destId="{1794A676-DC8F-1B41-97AC-AE8BEFF6460D}" srcOrd="0" destOrd="0" presId="urn:microsoft.com/office/officeart/2008/layout/HorizontalMultiLevelHierarchy"/>
    <dgm:cxn modelId="{EDEF04AC-049B-4233-A962-D140E8D6FEDC}" type="presParOf" srcId="{553F4401-A4EA-DD4C-9A01-D9D353BE7E96}" destId="{5227F53D-A100-8241-B397-EE6A8488D776}" srcOrd="9" destOrd="0" presId="urn:microsoft.com/office/officeart/2008/layout/HorizontalMultiLevelHierarchy"/>
    <dgm:cxn modelId="{1AF5ED86-66AA-4991-85BE-AEADFCFC31C1}" type="presParOf" srcId="{5227F53D-A100-8241-B397-EE6A8488D776}" destId="{E632A4A1-0791-424E-B5E0-5DC10F467C7B}" srcOrd="0" destOrd="0" presId="urn:microsoft.com/office/officeart/2008/layout/HorizontalMultiLevelHierarchy"/>
    <dgm:cxn modelId="{8724E7EE-6F6F-44E0-867E-4D770476040E}" type="presParOf" srcId="{5227F53D-A100-8241-B397-EE6A8488D776}" destId="{DA454AF6-8A59-404A-A923-070D7FC49E68}" srcOrd="1" destOrd="0" presId="urn:microsoft.com/office/officeart/2008/layout/HorizontalMultiLevelHierarchy"/>
    <dgm:cxn modelId="{FC95E3B4-72CA-487E-BCC0-5DDEC55D3A14}" type="presParOf" srcId="{553F4401-A4EA-DD4C-9A01-D9D353BE7E96}" destId="{F7032C31-EDCA-6F4A-B080-2B8EA9697E47}" srcOrd="10" destOrd="0" presId="urn:microsoft.com/office/officeart/2008/layout/HorizontalMultiLevelHierarchy"/>
    <dgm:cxn modelId="{20576AD8-8042-41E3-A249-88C2719BA448}" type="presParOf" srcId="{F7032C31-EDCA-6F4A-B080-2B8EA9697E47}" destId="{C52CE766-7707-444C-8903-0C1321017C65}" srcOrd="0" destOrd="0" presId="urn:microsoft.com/office/officeart/2008/layout/HorizontalMultiLevelHierarchy"/>
    <dgm:cxn modelId="{D399D880-C74E-40E6-9BA0-04A3A9857593}" type="presParOf" srcId="{553F4401-A4EA-DD4C-9A01-D9D353BE7E96}" destId="{DD727379-6E2C-5A47-90A5-4E96DB16B99F}" srcOrd="11" destOrd="0" presId="urn:microsoft.com/office/officeart/2008/layout/HorizontalMultiLevelHierarchy"/>
    <dgm:cxn modelId="{C0A15FBF-3E56-4BBD-AB41-3DA7BC4DBA56}" type="presParOf" srcId="{DD727379-6E2C-5A47-90A5-4E96DB16B99F}" destId="{F1B90593-4D2D-D547-923B-736E589AE689}" srcOrd="0" destOrd="0" presId="urn:microsoft.com/office/officeart/2008/layout/HorizontalMultiLevelHierarchy"/>
    <dgm:cxn modelId="{A8A959F1-79C4-497C-BE32-9E33F90BBF22}" type="presParOf" srcId="{DD727379-6E2C-5A47-90A5-4E96DB16B99F}" destId="{57D366B2-1B5A-E245-B2C2-9D95B70436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Committee Chairs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400" dirty="0">
              <a:latin typeface="Arial Black"/>
              <a:cs typeface="Arial Black"/>
            </a:rPr>
            <a:t>District Stewardship </a:t>
          </a:r>
          <a:r>
            <a:rPr lang="en-US" sz="1400" dirty="0" err="1">
              <a:latin typeface="Arial Black"/>
              <a:cs typeface="Arial Black"/>
            </a:rPr>
            <a:t>Subcommitttee</a:t>
          </a:r>
          <a:r>
            <a:rPr lang="en-US" sz="1400" dirty="0">
              <a:latin typeface="Arial Black"/>
              <a:cs typeface="Arial Black"/>
            </a:rPr>
            <a:t> Chair </a:t>
          </a:r>
        </a:p>
        <a:p>
          <a:r>
            <a:rPr lang="en-US" sz="1400" dirty="0">
              <a:latin typeface="+mj-lt"/>
            </a:rPr>
            <a:t>PAG Emmanuel </a:t>
          </a:r>
          <a:r>
            <a:rPr lang="en-US" sz="1400" dirty="0" err="1">
              <a:latin typeface="+mj-lt"/>
            </a:rPr>
            <a:t>Quarshie</a:t>
          </a:r>
          <a:endParaRPr lang="en-US" sz="1400" dirty="0">
            <a:latin typeface="+mj-lt"/>
          </a:endParaRPr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400" dirty="0">
              <a:latin typeface="Arial Black"/>
              <a:cs typeface="Arial Black"/>
            </a:rPr>
            <a:t>District Vocational Training Team Subcommittee Chair</a:t>
          </a:r>
        </a:p>
        <a:p>
          <a:r>
            <a:rPr lang="en-US" sz="1400" dirty="0" err="1">
              <a:latin typeface="+mj-lt"/>
            </a:rPr>
            <a:t>Rtn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Baptista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Gebu</a:t>
          </a:r>
          <a:endParaRPr lang="en-US" sz="1400" dirty="0">
            <a:latin typeface="+mj-lt"/>
          </a:endParaRPr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r>
            <a:rPr lang="en-US" sz="1400" dirty="0">
              <a:latin typeface="Arial Black"/>
              <a:cs typeface="Arial Black"/>
            </a:rPr>
            <a:t>District Youth </a:t>
          </a:r>
          <a:r>
            <a:rPr lang="en-US" sz="1400" dirty="0" err="1">
              <a:latin typeface="Arial Black"/>
              <a:cs typeface="Arial Black"/>
            </a:rPr>
            <a:t>Exhange</a:t>
          </a:r>
          <a:r>
            <a:rPr lang="en-US" sz="1400" dirty="0">
              <a:latin typeface="Arial Black"/>
              <a:cs typeface="Arial Black"/>
            </a:rPr>
            <a:t> Officer</a:t>
          </a:r>
        </a:p>
        <a:p>
          <a:r>
            <a:rPr lang="de-DE" sz="1400" dirty="0">
              <a:latin typeface="+mj-lt"/>
              <a:cs typeface="Arial Black"/>
            </a:rPr>
            <a:t>PP Neyeram Kukula</a:t>
          </a:r>
          <a:endParaRPr lang="en-US" sz="1400" dirty="0">
            <a:latin typeface="+mj-lt"/>
          </a:endParaRPr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Youth Protection Officer</a:t>
          </a:r>
        </a:p>
        <a:p>
          <a:r>
            <a:rPr lang="it-IT" sz="1800" dirty="0">
              <a:latin typeface="+mj-lt"/>
              <a:cs typeface="Arial Black"/>
            </a:rPr>
            <a:t>PP Patricia K. Effah</a:t>
          </a:r>
          <a:endParaRPr lang="en-US" sz="1800" dirty="0">
            <a:latin typeface="+mj-lt"/>
          </a:endParaRPr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F70175FE-5120-C342-9834-1E5C41273C91}">
      <dgm:prSet custT="1"/>
      <dgm:spPr/>
      <dgm:t>
        <a:bodyPr/>
        <a:lstStyle/>
        <a:p>
          <a:r>
            <a:rPr lang="en-US" sz="1300" dirty="0">
              <a:latin typeface="Arial Black"/>
              <a:cs typeface="Arial Black"/>
            </a:rPr>
            <a:t>District </a:t>
          </a:r>
          <a:r>
            <a:rPr lang="en-US" sz="1300" dirty="0" err="1">
              <a:latin typeface="Arial Black"/>
              <a:cs typeface="Arial Black"/>
            </a:rPr>
            <a:t>Diversity,Equity</a:t>
          </a:r>
          <a:r>
            <a:rPr lang="en-US" sz="1300" dirty="0">
              <a:latin typeface="Arial Black"/>
              <a:cs typeface="Arial Black"/>
            </a:rPr>
            <a:t> and inclusion Officer</a:t>
          </a:r>
        </a:p>
        <a:p>
          <a:r>
            <a:rPr lang="en-US" sz="1400" dirty="0">
              <a:latin typeface="+mj-lt"/>
              <a:cs typeface="Arial Black"/>
            </a:rPr>
            <a:t>PAG Theresa </a:t>
          </a:r>
          <a:r>
            <a:rPr lang="en-US" sz="1400" dirty="0" err="1">
              <a:latin typeface="+mj-lt"/>
              <a:cs typeface="Arial Black"/>
            </a:rPr>
            <a:t>Osei</a:t>
          </a:r>
          <a:r>
            <a:rPr lang="en-US" sz="1400" dirty="0">
              <a:latin typeface="+mj-lt"/>
              <a:cs typeface="Arial Black"/>
            </a:rPr>
            <a:t> - Tutu+</a:t>
          </a:r>
          <a:endParaRPr lang="en-US" sz="1400" dirty="0"/>
        </a:p>
      </dgm:t>
    </dgm:pt>
    <dgm:pt modelId="{56F5EFA5-D3D2-ED49-938F-D48113DCE7BD}" type="parTrans" cxnId="{60DF6454-8335-2947-B261-A05C6586EF19}">
      <dgm:prSet/>
      <dgm:spPr/>
      <dgm:t>
        <a:bodyPr/>
        <a:lstStyle/>
        <a:p>
          <a:endParaRPr lang="en-US" dirty="0"/>
        </a:p>
      </dgm:t>
    </dgm:pt>
    <dgm:pt modelId="{4A8064FA-3FED-464D-9A35-0613F276B7CC}" type="sibTrans" cxnId="{60DF6454-8335-2947-B261-A05C6586EF19}">
      <dgm:prSet/>
      <dgm:spPr/>
      <dgm:t>
        <a:bodyPr/>
        <a:lstStyle/>
        <a:p>
          <a:endParaRPr lang="en-US"/>
        </a:p>
      </dgm:t>
    </dgm:pt>
    <dgm:pt modelId="{27734DEF-62A7-4350-A48B-EBD44CF94675}">
      <dgm:prSet custT="1"/>
      <dgm:spPr/>
      <dgm:t>
        <a:bodyPr/>
        <a:lstStyle/>
        <a:p>
          <a:r>
            <a:rPr lang="en-US" sz="1600" b="1" dirty="0"/>
            <a:t>HOC Vice Chair </a:t>
          </a:r>
        </a:p>
        <a:p>
          <a:r>
            <a:rPr lang="en-US" sz="1400" dirty="0"/>
            <a:t>AG Afua </a:t>
          </a:r>
          <a:r>
            <a:rPr lang="en-US" sz="1400" dirty="0" err="1"/>
            <a:t>Ababio</a:t>
          </a:r>
          <a:endParaRPr lang="en-US" sz="1400" dirty="0"/>
        </a:p>
      </dgm:t>
    </dgm:pt>
    <dgm:pt modelId="{1AFAA314-D1D2-4B9C-9236-6BE87EB40903}" type="parTrans" cxnId="{A7262286-8B1B-4760-A360-B9EB88049A98}">
      <dgm:prSet/>
      <dgm:spPr/>
      <dgm:t>
        <a:bodyPr/>
        <a:lstStyle/>
        <a:p>
          <a:endParaRPr lang="en-GB"/>
        </a:p>
      </dgm:t>
    </dgm:pt>
    <dgm:pt modelId="{EE1EB887-5D9A-418C-8BD0-9D0DB4C0A579}" type="sibTrans" cxnId="{A7262286-8B1B-4760-A360-B9EB88049A98}">
      <dgm:prSet/>
      <dgm:spPr/>
      <dgm:t>
        <a:bodyPr/>
        <a:lstStyle/>
        <a:p>
          <a:endParaRPr lang="en-AE"/>
        </a:p>
      </dgm:t>
    </dgm:pt>
    <dgm:pt modelId="{E4B08B28-3120-4503-B924-008F6FAAB609}">
      <dgm:prSet custT="1"/>
      <dgm:spPr/>
      <dgm:t>
        <a:bodyPr/>
        <a:lstStyle/>
        <a:p>
          <a:r>
            <a:rPr lang="en-US" sz="1400" b="1" dirty="0"/>
            <a:t>HOC Chair </a:t>
          </a:r>
        </a:p>
        <a:p>
          <a:r>
            <a:rPr lang="en-US" sz="1400" b="0" dirty="0"/>
            <a:t>PAG Russel </a:t>
          </a:r>
          <a:r>
            <a:rPr lang="en-US" sz="1400" b="0" dirty="0" err="1"/>
            <a:t>Banful</a:t>
          </a:r>
          <a:endParaRPr lang="en-US" sz="1400" b="0" dirty="0"/>
        </a:p>
      </dgm:t>
    </dgm:pt>
    <dgm:pt modelId="{84EE3630-61CE-4901-A06C-E2B9684F7183}" type="parTrans" cxnId="{86E2F56E-522A-4C5D-942D-16913002216A}">
      <dgm:prSet/>
      <dgm:spPr/>
      <dgm:t>
        <a:bodyPr/>
        <a:lstStyle/>
        <a:p>
          <a:endParaRPr lang="en-GB"/>
        </a:p>
      </dgm:t>
    </dgm:pt>
    <dgm:pt modelId="{2DE90A38-9B0A-40E2-9CF7-1567857F2A2B}" type="sibTrans" cxnId="{86E2F56E-522A-4C5D-942D-16913002216A}">
      <dgm:prSet/>
      <dgm:spPr/>
      <dgm:t>
        <a:bodyPr/>
        <a:lstStyle/>
        <a:p>
          <a:endParaRPr lang="en-AE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230798" custScaleY="156161" custLinFactNeighborX="-2837" custLinFactNeighborY="2156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C6355559-F412-E743-8F7A-B9FCFDB94B28}" type="pres">
      <dgm:prSet presAssocID="{D87BAD30-EB1E-B544-A84D-EC7F2201D66B}" presName="conn2-1" presStyleLbl="parChTrans1D2" presStyleIdx="0" presStyleCnt="7"/>
      <dgm:spPr/>
    </dgm:pt>
    <dgm:pt modelId="{37F2B644-D573-AC43-8769-FEBAA631210F}" type="pres">
      <dgm:prSet presAssocID="{D87BAD30-EB1E-B544-A84D-EC7F2201D66B}" presName="connTx" presStyleLbl="parChTrans1D2" presStyleIdx="0" presStyleCnt="7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0" presStyleCnt="7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1" presStyleCnt="7"/>
      <dgm:spPr/>
    </dgm:pt>
    <dgm:pt modelId="{2133C4FA-2E65-174F-8503-2A2F279F6106}" type="pres">
      <dgm:prSet presAssocID="{1BEE143B-6F42-0941-9629-085D2F98C103}" presName="connTx" presStyleLbl="parChTrans1D2" presStyleIdx="1" presStyleCnt="7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1" presStyleCnt="7" custScaleX="242980" custScaleY="123814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2" presStyleCnt="7"/>
      <dgm:spPr/>
    </dgm:pt>
    <dgm:pt modelId="{1794A676-DC8F-1B41-97AC-AE8BEFF6460D}" type="pres">
      <dgm:prSet presAssocID="{3A128FE2-A420-154C-9E08-ADB4C202AA18}" presName="connTx" presStyleLbl="parChTrans1D2" presStyleIdx="2" presStyleCnt="7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2" presStyleCnt="7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3" presStyleCnt="7"/>
      <dgm:spPr/>
    </dgm:pt>
    <dgm:pt modelId="{C52CE766-7707-444C-8903-0C1321017C65}" type="pres">
      <dgm:prSet presAssocID="{F4AA6754-E663-9040-8336-CE59CBBE344B}" presName="connTx" presStyleLbl="parChTrans1D2" presStyleIdx="3" presStyleCnt="7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3" presStyleCnt="7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  <dgm:pt modelId="{25C752E4-6526-5B48-AD0D-14A7E5B0A564}" type="pres">
      <dgm:prSet presAssocID="{56F5EFA5-D3D2-ED49-938F-D48113DCE7BD}" presName="conn2-1" presStyleLbl="parChTrans1D2" presStyleIdx="4" presStyleCnt="7"/>
      <dgm:spPr/>
    </dgm:pt>
    <dgm:pt modelId="{6D9D335B-0337-0C43-BA29-67E8431B5AFC}" type="pres">
      <dgm:prSet presAssocID="{56F5EFA5-D3D2-ED49-938F-D48113DCE7BD}" presName="connTx" presStyleLbl="parChTrans1D2" presStyleIdx="4" presStyleCnt="7"/>
      <dgm:spPr/>
    </dgm:pt>
    <dgm:pt modelId="{0332626C-5A31-E348-93B0-F2BBBCA92B92}" type="pres">
      <dgm:prSet presAssocID="{F70175FE-5120-C342-9834-1E5C41273C91}" presName="root2" presStyleCnt="0"/>
      <dgm:spPr/>
    </dgm:pt>
    <dgm:pt modelId="{08B848C2-59DC-1549-825E-B6B03E5BE6E7}" type="pres">
      <dgm:prSet presAssocID="{F70175FE-5120-C342-9834-1E5C41273C91}" presName="LevelTwoTextNode" presStyleLbl="node2" presStyleIdx="4" presStyleCnt="7" custScaleX="242980">
        <dgm:presLayoutVars>
          <dgm:chPref val="3"/>
        </dgm:presLayoutVars>
      </dgm:prSet>
      <dgm:spPr/>
    </dgm:pt>
    <dgm:pt modelId="{AA58F58F-DAA5-6444-8689-A5ADD7F4142D}" type="pres">
      <dgm:prSet presAssocID="{F70175FE-5120-C342-9834-1E5C41273C91}" presName="level3hierChild" presStyleCnt="0"/>
      <dgm:spPr/>
    </dgm:pt>
    <dgm:pt modelId="{EB0EB9A2-A4C7-48DC-BCF1-B4817D88DFA8}" type="pres">
      <dgm:prSet presAssocID="{84EE3630-61CE-4901-A06C-E2B9684F7183}" presName="conn2-1" presStyleLbl="parChTrans1D2" presStyleIdx="5" presStyleCnt="7"/>
      <dgm:spPr/>
    </dgm:pt>
    <dgm:pt modelId="{D1A8E27B-4351-4150-B628-09287414F4A8}" type="pres">
      <dgm:prSet presAssocID="{84EE3630-61CE-4901-A06C-E2B9684F7183}" presName="connTx" presStyleLbl="parChTrans1D2" presStyleIdx="5" presStyleCnt="7"/>
      <dgm:spPr/>
    </dgm:pt>
    <dgm:pt modelId="{16D8CDBF-65B4-4F4A-BBD8-2847D17C9DA9}" type="pres">
      <dgm:prSet presAssocID="{E4B08B28-3120-4503-B924-008F6FAAB609}" presName="root2" presStyleCnt="0"/>
      <dgm:spPr/>
    </dgm:pt>
    <dgm:pt modelId="{FF4F13DE-E4B7-4219-B517-3A6DEEC09F63}" type="pres">
      <dgm:prSet presAssocID="{E4B08B28-3120-4503-B924-008F6FAAB609}" presName="LevelTwoTextNode" presStyleLbl="node2" presStyleIdx="5" presStyleCnt="7" custScaleX="243416" custLinFactNeighborX="-280" custLinFactNeighborY="3561">
        <dgm:presLayoutVars>
          <dgm:chPref val="3"/>
        </dgm:presLayoutVars>
      </dgm:prSet>
      <dgm:spPr/>
    </dgm:pt>
    <dgm:pt modelId="{FB278B17-0DCC-4DE6-81FD-1BE95F7BCFB3}" type="pres">
      <dgm:prSet presAssocID="{E4B08B28-3120-4503-B924-008F6FAAB609}" presName="level3hierChild" presStyleCnt="0"/>
      <dgm:spPr/>
    </dgm:pt>
    <dgm:pt modelId="{4FB7E9E7-81F9-4E2D-AD1B-45D6999B5B5B}" type="pres">
      <dgm:prSet presAssocID="{1AFAA314-D1D2-4B9C-9236-6BE87EB40903}" presName="conn2-1" presStyleLbl="parChTrans1D2" presStyleIdx="6" presStyleCnt="7"/>
      <dgm:spPr/>
    </dgm:pt>
    <dgm:pt modelId="{CA3D82F7-0F82-463A-A079-097FACAE87D8}" type="pres">
      <dgm:prSet presAssocID="{1AFAA314-D1D2-4B9C-9236-6BE87EB40903}" presName="connTx" presStyleLbl="parChTrans1D2" presStyleIdx="6" presStyleCnt="7"/>
      <dgm:spPr/>
    </dgm:pt>
    <dgm:pt modelId="{21528285-4774-4434-A92B-57E8E9A8BCB8}" type="pres">
      <dgm:prSet presAssocID="{27734DEF-62A7-4350-A48B-EBD44CF94675}" presName="root2" presStyleCnt="0"/>
      <dgm:spPr/>
    </dgm:pt>
    <dgm:pt modelId="{F7DF0AF2-818F-4DD4-9AD3-BEED9F2EAC83}" type="pres">
      <dgm:prSet presAssocID="{27734DEF-62A7-4350-A48B-EBD44CF94675}" presName="LevelTwoTextNode" presStyleLbl="node2" presStyleIdx="6" presStyleCnt="7" custScaleX="236343" custLinFactNeighborX="5427">
        <dgm:presLayoutVars>
          <dgm:chPref val="3"/>
        </dgm:presLayoutVars>
      </dgm:prSet>
      <dgm:spPr/>
    </dgm:pt>
    <dgm:pt modelId="{2A5896CE-6C05-410F-A2F6-B5511D230D18}" type="pres">
      <dgm:prSet presAssocID="{27734DEF-62A7-4350-A48B-EBD44CF94675}" presName="level3hierChild" presStyleCnt="0"/>
      <dgm:spPr/>
    </dgm:pt>
  </dgm:ptLst>
  <dgm:cxnLst>
    <dgm:cxn modelId="{27F46A00-9B53-BB47-A760-7C9CFB53B966}" srcId="{92DDE9F8-EF9B-9442-9099-DF41AFAD17DB}" destId="{1A515362-41AA-5249-B757-84B42739967F}" srcOrd="0" destOrd="0" parTransId="{D87BAD30-EB1E-B544-A84D-EC7F2201D66B}" sibTransId="{E8C14437-3185-434A-BAA6-5A2E145E28BC}"/>
    <dgm:cxn modelId="{B1F87810-3AB5-47C2-9C79-B8CC615FA4A8}" type="presOf" srcId="{05B09F4B-D822-2140-B1ED-DFD07ADC43E5}" destId="{E632A4A1-0791-424E-B5E0-5DC10F467C7B}" srcOrd="0" destOrd="0" presId="urn:microsoft.com/office/officeart/2008/layout/HorizontalMultiLevelHierarchy"/>
    <dgm:cxn modelId="{94914D1C-62BE-40E4-B7C3-2AA285940093}" type="presOf" srcId="{56F5EFA5-D3D2-ED49-938F-D48113DCE7BD}" destId="{6D9D335B-0337-0C43-BA29-67E8431B5AFC}" srcOrd="1" destOrd="0" presId="urn:microsoft.com/office/officeart/2008/layout/HorizontalMultiLevelHierarchy"/>
    <dgm:cxn modelId="{A20D2E33-01DD-424A-AAE6-1DEBC3D3AD24}" type="presOf" srcId="{3A128FE2-A420-154C-9E08-ADB4C202AA18}" destId="{99A6B94D-113F-CA45-A1CE-4B1C3AC34452}" srcOrd="0" destOrd="0" presId="urn:microsoft.com/office/officeart/2008/layout/HorizontalMultiLevelHierarchy"/>
    <dgm:cxn modelId="{0CBA1134-2560-4E5F-9011-18C99467F1C7}" type="presOf" srcId="{3A128FE2-A420-154C-9E08-ADB4C202AA18}" destId="{1794A676-DC8F-1B41-97AC-AE8BEFF6460D}" srcOrd="1" destOrd="0" presId="urn:microsoft.com/office/officeart/2008/layout/HorizontalMultiLevelHierarchy"/>
    <dgm:cxn modelId="{E5B05134-CDFF-444F-89A0-CD4C2944E9C5}" type="presOf" srcId="{1AFAA314-D1D2-4B9C-9236-6BE87EB40903}" destId="{4FB7E9E7-81F9-4E2D-AD1B-45D6999B5B5B}" srcOrd="0" destOrd="0" presId="urn:microsoft.com/office/officeart/2008/layout/HorizontalMultiLevelHierarchy"/>
    <dgm:cxn modelId="{44B55438-0708-404A-BE68-D3DF5BE70E96}" srcId="{92DDE9F8-EF9B-9442-9099-DF41AFAD17DB}" destId="{9E0F8F91-2D06-6B47-A691-AA95D19167D8}" srcOrd="1" destOrd="0" parTransId="{1BEE143B-6F42-0941-9629-085D2F98C103}" sibTransId="{87135603-846A-7648-9CD0-A6F745C971FC}"/>
    <dgm:cxn modelId="{E09B805B-6A7B-449A-B029-DB2CED5413ED}" type="presOf" srcId="{1BEE143B-6F42-0941-9629-085D2F98C103}" destId="{1DF6819D-8B84-B44F-BC25-0C5CC62413AF}" srcOrd="0" destOrd="0" presId="urn:microsoft.com/office/officeart/2008/layout/HorizontalMultiLevelHierarchy"/>
    <dgm:cxn modelId="{7408116D-CB7D-4DA5-AC44-65B6AEBE63D4}" type="presOf" srcId="{56F5EFA5-D3D2-ED49-938F-D48113DCE7BD}" destId="{25C752E4-6526-5B48-AD0D-14A7E5B0A564}" srcOrd="0" destOrd="0" presId="urn:microsoft.com/office/officeart/2008/layout/HorizontalMultiLevelHierarchy"/>
    <dgm:cxn modelId="{F674BC6D-07AB-4F04-B331-54FBECAD76BA}" type="presOf" srcId="{84EE3630-61CE-4901-A06C-E2B9684F7183}" destId="{EB0EB9A2-A4C7-48DC-BCF1-B4817D88DFA8}" srcOrd="0" destOrd="0" presId="urn:microsoft.com/office/officeart/2008/layout/HorizontalMultiLevelHierarchy"/>
    <dgm:cxn modelId="{86E2F56E-522A-4C5D-942D-16913002216A}" srcId="{92DDE9F8-EF9B-9442-9099-DF41AFAD17DB}" destId="{E4B08B28-3120-4503-B924-008F6FAAB609}" srcOrd="5" destOrd="0" parTransId="{84EE3630-61CE-4901-A06C-E2B9684F7183}" sibTransId="{2DE90A38-9B0A-40E2-9CF7-1567857F2A2B}"/>
    <dgm:cxn modelId="{E75F666F-177E-4C4C-8361-8896B2ECBDA2}" type="presOf" srcId="{27734DEF-62A7-4350-A48B-EBD44CF94675}" destId="{F7DF0AF2-818F-4DD4-9AD3-BEED9F2EAC83}" srcOrd="0" destOrd="0" presId="urn:microsoft.com/office/officeart/2008/layout/HorizontalMultiLevelHierarchy"/>
    <dgm:cxn modelId="{C4C26253-C94D-43CD-8B20-2FDE71CD429A}" type="presOf" srcId="{9E0F8F91-2D06-6B47-A691-AA95D19167D8}" destId="{E5D1A8F1-1365-3E4A-AD46-EBD9CC37D5E2}" srcOrd="0" destOrd="0" presId="urn:microsoft.com/office/officeart/2008/layout/HorizontalMultiLevelHierarchy"/>
    <dgm:cxn modelId="{60DF6454-8335-2947-B261-A05C6586EF19}" srcId="{92DDE9F8-EF9B-9442-9099-DF41AFAD17DB}" destId="{F70175FE-5120-C342-9834-1E5C41273C91}" srcOrd="4" destOrd="0" parTransId="{56F5EFA5-D3D2-ED49-938F-D48113DCE7BD}" sibTransId="{4A8064FA-3FED-464D-9A35-0613F276B7CC}"/>
    <dgm:cxn modelId="{0B2FA277-ED5C-48FC-A92B-B868F9614FAD}" type="presOf" srcId="{1AFAA314-D1D2-4B9C-9236-6BE87EB40903}" destId="{CA3D82F7-0F82-463A-A079-097FACAE87D8}" srcOrd="1" destOrd="0" presId="urn:microsoft.com/office/officeart/2008/layout/HorizontalMultiLevelHierarchy"/>
    <dgm:cxn modelId="{E21BF479-A5EE-4048-895B-CA30BE03D29A}" type="presOf" srcId="{84EE3630-61CE-4901-A06C-E2B9684F7183}" destId="{D1A8E27B-4351-4150-B628-09287414F4A8}" srcOrd="1" destOrd="0" presId="urn:microsoft.com/office/officeart/2008/layout/HorizontalMultiLevelHierarchy"/>
    <dgm:cxn modelId="{E275287A-8969-4A2C-B269-5E32D75746FB}" type="presOf" srcId="{F70175FE-5120-C342-9834-1E5C41273C91}" destId="{08B848C2-59DC-1549-825E-B6B03E5BE6E7}" srcOrd="0" destOrd="0" presId="urn:microsoft.com/office/officeart/2008/layout/HorizontalMultiLevelHierarchy"/>
    <dgm:cxn modelId="{D5074380-4FD9-6D45-85CD-EFDE184064B1}" srcId="{92DDE9F8-EF9B-9442-9099-DF41AFAD17DB}" destId="{05B09F4B-D822-2140-B1ED-DFD07ADC43E5}" srcOrd="2" destOrd="0" parTransId="{3A128FE2-A420-154C-9E08-ADB4C202AA18}" sibTransId="{BD6EBDEA-3AAD-B34D-9E92-0F091A5270CC}"/>
    <dgm:cxn modelId="{A7262286-8B1B-4760-A360-B9EB88049A98}" srcId="{92DDE9F8-EF9B-9442-9099-DF41AFAD17DB}" destId="{27734DEF-62A7-4350-A48B-EBD44CF94675}" srcOrd="6" destOrd="0" parTransId="{1AFAA314-D1D2-4B9C-9236-6BE87EB40903}" sibTransId="{EE1EB887-5D9A-418C-8BD0-9D0DB4C0A579}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BA58D194-4253-45B1-9749-47FA55600501}" type="presOf" srcId="{10060B29-849F-1345-BDD5-480012D2E9FE}" destId="{639238EF-A480-374E-97F5-46A2EF092966}" srcOrd="0" destOrd="0" presId="urn:microsoft.com/office/officeart/2008/layout/HorizontalMultiLevelHierarchy"/>
    <dgm:cxn modelId="{4EFF899F-CED8-4899-9B38-9ADDA38BF41B}" type="presOf" srcId="{92DDE9F8-EF9B-9442-9099-DF41AFAD17DB}" destId="{FFA4C030-BAF3-1841-8F91-A898E1DC5404}" srcOrd="0" destOrd="0" presId="urn:microsoft.com/office/officeart/2008/layout/HorizontalMultiLevelHierarchy"/>
    <dgm:cxn modelId="{C711B5A7-BA97-3945-A0BC-0DBA771A017D}" srcId="{92DDE9F8-EF9B-9442-9099-DF41AFAD17DB}" destId="{2EFF5B83-0377-6A4A-9FD4-7B786F85EE98}" srcOrd="3" destOrd="0" parTransId="{F4AA6754-E663-9040-8336-CE59CBBE344B}" sibTransId="{0328038C-79A8-734D-AA9C-6EB70CF2A306}"/>
    <dgm:cxn modelId="{9B074EAD-6ACF-4395-8B16-628168DC0260}" type="presOf" srcId="{1BEE143B-6F42-0941-9629-085D2F98C103}" destId="{2133C4FA-2E65-174F-8503-2A2F279F6106}" srcOrd="1" destOrd="0" presId="urn:microsoft.com/office/officeart/2008/layout/HorizontalMultiLevelHierarchy"/>
    <dgm:cxn modelId="{29A4E4B0-3A91-465A-B303-08FAD2E3FBC8}" type="presOf" srcId="{F4AA6754-E663-9040-8336-CE59CBBE344B}" destId="{F7032C31-EDCA-6F4A-B080-2B8EA9697E47}" srcOrd="0" destOrd="0" presId="urn:microsoft.com/office/officeart/2008/layout/HorizontalMultiLevelHierarchy"/>
    <dgm:cxn modelId="{08B9B5B2-F84B-486F-8F6B-4E39F84DA65C}" type="presOf" srcId="{2EFF5B83-0377-6A4A-9FD4-7B786F85EE98}" destId="{F1B90593-4D2D-D547-923B-736E589AE689}" srcOrd="0" destOrd="0" presId="urn:microsoft.com/office/officeart/2008/layout/HorizontalMultiLevelHierarchy"/>
    <dgm:cxn modelId="{802F4CB8-BF27-422F-9975-930DA73E1E04}" type="presOf" srcId="{F4AA6754-E663-9040-8336-CE59CBBE344B}" destId="{C52CE766-7707-444C-8903-0C1321017C65}" srcOrd="1" destOrd="0" presId="urn:microsoft.com/office/officeart/2008/layout/HorizontalMultiLevelHierarchy"/>
    <dgm:cxn modelId="{6C264CB9-A3D5-45DE-9176-AE4F58874E90}" type="presOf" srcId="{1A515362-41AA-5249-B757-84B42739967F}" destId="{368E3E0B-16D4-0C4B-9994-8F0054E6764C}" srcOrd="0" destOrd="0" presId="urn:microsoft.com/office/officeart/2008/layout/HorizontalMultiLevelHierarchy"/>
    <dgm:cxn modelId="{EBC007BB-061F-43BC-B556-96E685063F8A}" type="presOf" srcId="{E4B08B28-3120-4503-B924-008F6FAAB609}" destId="{FF4F13DE-E4B7-4219-B517-3A6DEEC09F63}" srcOrd="0" destOrd="0" presId="urn:microsoft.com/office/officeart/2008/layout/HorizontalMultiLevelHierarchy"/>
    <dgm:cxn modelId="{F9BD5CCF-1EF3-4B92-8661-614937EF6B86}" type="presOf" srcId="{D87BAD30-EB1E-B544-A84D-EC7F2201D66B}" destId="{C6355559-F412-E743-8F7A-B9FCFDB94B28}" srcOrd="0" destOrd="0" presId="urn:microsoft.com/office/officeart/2008/layout/HorizontalMultiLevelHierarchy"/>
    <dgm:cxn modelId="{C09E89D5-5146-4668-A091-427EFD9B1FE4}" type="presOf" srcId="{D87BAD30-EB1E-B544-A84D-EC7F2201D66B}" destId="{37F2B644-D573-AC43-8769-FEBAA631210F}" srcOrd="1" destOrd="0" presId="urn:microsoft.com/office/officeart/2008/layout/HorizontalMultiLevelHierarchy"/>
    <dgm:cxn modelId="{DB5FAF1B-8D76-4C0E-8A64-42E6DB74B143}" type="presParOf" srcId="{639238EF-A480-374E-97F5-46A2EF092966}" destId="{47426649-3CE9-6B4C-B499-9A5779D889DF}" srcOrd="0" destOrd="0" presId="urn:microsoft.com/office/officeart/2008/layout/HorizontalMultiLevelHierarchy"/>
    <dgm:cxn modelId="{FA92EF6C-2B49-403D-B34C-E761614BEC6D}" type="presParOf" srcId="{47426649-3CE9-6B4C-B499-9A5779D889DF}" destId="{FFA4C030-BAF3-1841-8F91-A898E1DC5404}" srcOrd="0" destOrd="0" presId="urn:microsoft.com/office/officeart/2008/layout/HorizontalMultiLevelHierarchy"/>
    <dgm:cxn modelId="{35131C53-708C-4B93-9378-04927B047ED8}" type="presParOf" srcId="{47426649-3CE9-6B4C-B499-9A5779D889DF}" destId="{553F4401-A4EA-DD4C-9A01-D9D353BE7E96}" srcOrd="1" destOrd="0" presId="urn:microsoft.com/office/officeart/2008/layout/HorizontalMultiLevelHierarchy"/>
    <dgm:cxn modelId="{B4058E54-A54F-4D99-A938-55CB88D7D805}" type="presParOf" srcId="{553F4401-A4EA-DD4C-9A01-D9D353BE7E96}" destId="{C6355559-F412-E743-8F7A-B9FCFDB94B28}" srcOrd="0" destOrd="0" presId="urn:microsoft.com/office/officeart/2008/layout/HorizontalMultiLevelHierarchy"/>
    <dgm:cxn modelId="{18C657A4-F910-4020-BEC9-0ECCA7567E33}" type="presParOf" srcId="{C6355559-F412-E743-8F7A-B9FCFDB94B28}" destId="{37F2B644-D573-AC43-8769-FEBAA631210F}" srcOrd="0" destOrd="0" presId="urn:microsoft.com/office/officeart/2008/layout/HorizontalMultiLevelHierarchy"/>
    <dgm:cxn modelId="{91D47D03-3412-485C-BFFA-42488E700249}" type="presParOf" srcId="{553F4401-A4EA-DD4C-9A01-D9D353BE7E96}" destId="{616DF636-E117-2147-8387-7A779B3D502E}" srcOrd="1" destOrd="0" presId="urn:microsoft.com/office/officeart/2008/layout/HorizontalMultiLevelHierarchy"/>
    <dgm:cxn modelId="{7ADA13E8-539B-44EF-A81C-45678B2AFFCE}" type="presParOf" srcId="{616DF636-E117-2147-8387-7A779B3D502E}" destId="{368E3E0B-16D4-0C4B-9994-8F0054E6764C}" srcOrd="0" destOrd="0" presId="urn:microsoft.com/office/officeart/2008/layout/HorizontalMultiLevelHierarchy"/>
    <dgm:cxn modelId="{1B3D76FD-D5BB-46C1-865E-26BE038E533A}" type="presParOf" srcId="{616DF636-E117-2147-8387-7A779B3D502E}" destId="{E4627369-6D2E-064A-A717-0D1444A4E548}" srcOrd="1" destOrd="0" presId="urn:microsoft.com/office/officeart/2008/layout/HorizontalMultiLevelHierarchy"/>
    <dgm:cxn modelId="{30F2ACBC-C7BA-4486-8790-C618FEAAB3BE}" type="presParOf" srcId="{553F4401-A4EA-DD4C-9A01-D9D353BE7E96}" destId="{1DF6819D-8B84-B44F-BC25-0C5CC62413AF}" srcOrd="2" destOrd="0" presId="urn:microsoft.com/office/officeart/2008/layout/HorizontalMultiLevelHierarchy"/>
    <dgm:cxn modelId="{798A84CB-4767-445E-8BCE-E1FCFA308DCD}" type="presParOf" srcId="{1DF6819D-8B84-B44F-BC25-0C5CC62413AF}" destId="{2133C4FA-2E65-174F-8503-2A2F279F6106}" srcOrd="0" destOrd="0" presId="urn:microsoft.com/office/officeart/2008/layout/HorizontalMultiLevelHierarchy"/>
    <dgm:cxn modelId="{104E2AE5-C501-4B34-B78F-011083348CCE}" type="presParOf" srcId="{553F4401-A4EA-DD4C-9A01-D9D353BE7E96}" destId="{69A6D3A4-2A97-9B47-BB21-0FC9643D9FFA}" srcOrd="3" destOrd="0" presId="urn:microsoft.com/office/officeart/2008/layout/HorizontalMultiLevelHierarchy"/>
    <dgm:cxn modelId="{16A1829F-B8E2-475E-A098-5466697FBC8E}" type="presParOf" srcId="{69A6D3A4-2A97-9B47-BB21-0FC9643D9FFA}" destId="{E5D1A8F1-1365-3E4A-AD46-EBD9CC37D5E2}" srcOrd="0" destOrd="0" presId="urn:microsoft.com/office/officeart/2008/layout/HorizontalMultiLevelHierarchy"/>
    <dgm:cxn modelId="{4D6478C2-93FA-49BD-A682-BD29F529B72F}" type="presParOf" srcId="{69A6D3A4-2A97-9B47-BB21-0FC9643D9FFA}" destId="{D39FAB16-71DA-5A47-AB83-A0E6570C9B6C}" srcOrd="1" destOrd="0" presId="urn:microsoft.com/office/officeart/2008/layout/HorizontalMultiLevelHierarchy"/>
    <dgm:cxn modelId="{91F32133-8D29-4B11-8CF7-E17CE716FD6F}" type="presParOf" srcId="{553F4401-A4EA-DD4C-9A01-D9D353BE7E96}" destId="{99A6B94D-113F-CA45-A1CE-4B1C3AC34452}" srcOrd="4" destOrd="0" presId="urn:microsoft.com/office/officeart/2008/layout/HorizontalMultiLevelHierarchy"/>
    <dgm:cxn modelId="{790329BD-99C7-40D0-B760-5A01B69EC710}" type="presParOf" srcId="{99A6B94D-113F-CA45-A1CE-4B1C3AC34452}" destId="{1794A676-DC8F-1B41-97AC-AE8BEFF6460D}" srcOrd="0" destOrd="0" presId="urn:microsoft.com/office/officeart/2008/layout/HorizontalMultiLevelHierarchy"/>
    <dgm:cxn modelId="{A7D1B054-1F0E-41BC-8603-50A8B05786E6}" type="presParOf" srcId="{553F4401-A4EA-DD4C-9A01-D9D353BE7E96}" destId="{5227F53D-A100-8241-B397-EE6A8488D776}" srcOrd="5" destOrd="0" presId="urn:microsoft.com/office/officeart/2008/layout/HorizontalMultiLevelHierarchy"/>
    <dgm:cxn modelId="{1D544C6A-842C-46EB-A567-79499D807359}" type="presParOf" srcId="{5227F53D-A100-8241-B397-EE6A8488D776}" destId="{E632A4A1-0791-424E-B5E0-5DC10F467C7B}" srcOrd="0" destOrd="0" presId="urn:microsoft.com/office/officeart/2008/layout/HorizontalMultiLevelHierarchy"/>
    <dgm:cxn modelId="{9B2B111F-1462-4104-98F2-494C054C3831}" type="presParOf" srcId="{5227F53D-A100-8241-B397-EE6A8488D776}" destId="{DA454AF6-8A59-404A-A923-070D7FC49E68}" srcOrd="1" destOrd="0" presId="urn:microsoft.com/office/officeart/2008/layout/HorizontalMultiLevelHierarchy"/>
    <dgm:cxn modelId="{79EE7E0C-F200-4147-9F41-E8C9C4EF4BB0}" type="presParOf" srcId="{553F4401-A4EA-DD4C-9A01-D9D353BE7E96}" destId="{F7032C31-EDCA-6F4A-B080-2B8EA9697E47}" srcOrd="6" destOrd="0" presId="urn:microsoft.com/office/officeart/2008/layout/HorizontalMultiLevelHierarchy"/>
    <dgm:cxn modelId="{02566D26-273B-4442-9366-AF9582E69D81}" type="presParOf" srcId="{F7032C31-EDCA-6F4A-B080-2B8EA9697E47}" destId="{C52CE766-7707-444C-8903-0C1321017C65}" srcOrd="0" destOrd="0" presId="urn:microsoft.com/office/officeart/2008/layout/HorizontalMultiLevelHierarchy"/>
    <dgm:cxn modelId="{50DC1E7A-9FA0-4BDB-A3F2-8C2C4EB6CA26}" type="presParOf" srcId="{553F4401-A4EA-DD4C-9A01-D9D353BE7E96}" destId="{DD727379-6E2C-5A47-90A5-4E96DB16B99F}" srcOrd="7" destOrd="0" presId="urn:microsoft.com/office/officeart/2008/layout/HorizontalMultiLevelHierarchy"/>
    <dgm:cxn modelId="{C24A815E-AAC3-4815-9434-89E1298769A9}" type="presParOf" srcId="{DD727379-6E2C-5A47-90A5-4E96DB16B99F}" destId="{F1B90593-4D2D-D547-923B-736E589AE689}" srcOrd="0" destOrd="0" presId="urn:microsoft.com/office/officeart/2008/layout/HorizontalMultiLevelHierarchy"/>
    <dgm:cxn modelId="{5BA22A62-58C1-434A-91E6-682228052A35}" type="presParOf" srcId="{DD727379-6E2C-5A47-90A5-4E96DB16B99F}" destId="{57D366B2-1B5A-E245-B2C2-9D95B704366D}" srcOrd="1" destOrd="0" presId="urn:microsoft.com/office/officeart/2008/layout/HorizontalMultiLevelHierarchy"/>
    <dgm:cxn modelId="{E9FCAF5E-E1BC-44E0-A9E3-6A93F4DB0A0A}" type="presParOf" srcId="{553F4401-A4EA-DD4C-9A01-D9D353BE7E96}" destId="{25C752E4-6526-5B48-AD0D-14A7E5B0A564}" srcOrd="8" destOrd="0" presId="urn:microsoft.com/office/officeart/2008/layout/HorizontalMultiLevelHierarchy"/>
    <dgm:cxn modelId="{F8B2309B-9005-4B67-963B-8518B811031C}" type="presParOf" srcId="{25C752E4-6526-5B48-AD0D-14A7E5B0A564}" destId="{6D9D335B-0337-0C43-BA29-67E8431B5AFC}" srcOrd="0" destOrd="0" presId="urn:microsoft.com/office/officeart/2008/layout/HorizontalMultiLevelHierarchy"/>
    <dgm:cxn modelId="{4C935E88-FCE0-419D-A0CC-B4EDB6071C13}" type="presParOf" srcId="{553F4401-A4EA-DD4C-9A01-D9D353BE7E96}" destId="{0332626C-5A31-E348-93B0-F2BBBCA92B92}" srcOrd="9" destOrd="0" presId="urn:microsoft.com/office/officeart/2008/layout/HorizontalMultiLevelHierarchy"/>
    <dgm:cxn modelId="{8C9E259B-63A4-4DF2-9477-A3B536CBA6DD}" type="presParOf" srcId="{0332626C-5A31-E348-93B0-F2BBBCA92B92}" destId="{08B848C2-59DC-1549-825E-B6B03E5BE6E7}" srcOrd="0" destOrd="0" presId="urn:microsoft.com/office/officeart/2008/layout/HorizontalMultiLevelHierarchy"/>
    <dgm:cxn modelId="{06F344BD-7B39-4341-85F6-8D82AF31D640}" type="presParOf" srcId="{0332626C-5A31-E348-93B0-F2BBBCA92B92}" destId="{AA58F58F-DAA5-6444-8689-A5ADD7F4142D}" srcOrd="1" destOrd="0" presId="urn:microsoft.com/office/officeart/2008/layout/HorizontalMultiLevelHierarchy"/>
    <dgm:cxn modelId="{6EF61B8C-946D-4290-A3E3-06C4C4732BA4}" type="presParOf" srcId="{553F4401-A4EA-DD4C-9A01-D9D353BE7E96}" destId="{EB0EB9A2-A4C7-48DC-BCF1-B4817D88DFA8}" srcOrd="10" destOrd="0" presId="urn:microsoft.com/office/officeart/2008/layout/HorizontalMultiLevelHierarchy"/>
    <dgm:cxn modelId="{9545E4BE-685F-4513-8820-B2D4B667F1C9}" type="presParOf" srcId="{EB0EB9A2-A4C7-48DC-BCF1-B4817D88DFA8}" destId="{D1A8E27B-4351-4150-B628-09287414F4A8}" srcOrd="0" destOrd="0" presId="urn:microsoft.com/office/officeart/2008/layout/HorizontalMultiLevelHierarchy"/>
    <dgm:cxn modelId="{68939DF8-2E90-4AFE-98AA-5C8F4D2AD097}" type="presParOf" srcId="{553F4401-A4EA-DD4C-9A01-D9D353BE7E96}" destId="{16D8CDBF-65B4-4F4A-BBD8-2847D17C9DA9}" srcOrd="11" destOrd="0" presId="urn:microsoft.com/office/officeart/2008/layout/HorizontalMultiLevelHierarchy"/>
    <dgm:cxn modelId="{67B8D8E8-6DF5-4F8D-A83A-AC00735CFC78}" type="presParOf" srcId="{16D8CDBF-65B4-4F4A-BBD8-2847D17C9DA9}" destId="{FF4F13DE-E4B7-4219-B517-3A6DEEC09F63}" srcOrd="0" destOrd="0" presId="urn:microsoft.com/office/officeart/2008/layout/HorizontalMultiLevelHierarchy"/>
    <dgm:cxn modelId="{7D06C460-EB8D-498D-A077-9C433AE0133C}" type="presParOf" srcId="{16D8CDBF-65B4-4F4A-BBD8-2847D17C9DA9}" destId="{FB278B17-0DCC-4DE6-81FD-1BE95F7BCFB3}" srcOrd="1" destOrd="0" presId="urn:microsoft.com/office/officeart/2008/layout/HorizontalMultiLevelHierarchy"/>
    <dgm:cxn modelId="{B19B0064-D0A1-4EF0-9433-57B5FF91226E}" type="presParOf" srcId="{553F4401-A4EA-DD4C-9A01-D9D353BE7E96}" destId="{4FB7E9E7-81F9-4E2D-AD1B-45D6999B5B5B}" srcOrd="12" destOrd="0" presId="urn:microsoft.com/office/officeart/2008/layout/HorizontalMultiLevelHierarchy"/>
    <dgm:cxn modelId="{3B7428B2-DBED-4F8B-9807-FC71542FABBD}" type="presParOf" srcId="{4FB7E9E7-81F9-4E2D-AD1B-45D6999B5B5B}" destId="{CA3D82F7-0F82-463A-A079-097FACAE87D8}" srcOrd="0" destOrd="0" presId="urn:microsoft.com/office/officeart/2008/layout/HorizontalMultiLevelHierarchy"/>
    <dgm:cxn modelId="{8F74E656-7C4A-4470-8A9B-816E3231F7F7}" type="presParOf" srcId="{553F4401-A4EA-DD4C-9A01-D9D353BE7E96}" destId="{21528285-4774-4434-A92B-57E8E9A8BCB8}" srcOrd="13" destOrd="0" presId="urn:microsoft.com/office/officeart/2008/layout/HorizontalMultiLevelHierarchy"/>
    <dgm:cxn modelId="{2DFF2EB5-9F88-4849-8EC8-8611BFF30117}" type="presParOf" srcId="{21528285-4774-4434-A92B-57E8E9A8BCB8}" destId="{F7DF0AF2-818F-4DD4-9AD3-BEED9F2EAC83}" srcOrd="0" destOrd="0" presId="urn:microsoft.com/office/officeart/2008/layout/HorizontalMultiLevelHierarchy"/>
    <dgm:cxn modelId="{7D1CEF73-55EC-4724-9B90-B1FF1732F6E0}" type="presParOf" srcId="{21528285-4774-4434-A92B-57E8E9A8BCB8}" destId="{2A5896CE-6C05-410F-A2F6-B5511D230D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0060B29-849F-1345-BDD5-480012D2E9F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DDE9F8-EF9B-9442-9099-DF41AFAD17DB}">
      <dgm:prSet phldrT="[Text]" custT="1"/>
      <dgm:spPr/>
      <dgm:t>
        <a:bodyPr/>
        <a:lstStyle/>
        <a:p>
          <a:r>
            <a:rPr lang="en-US" sz="3200" dirty="0">
              <a:latin typeface="Arial Black"/>
              <a:cs typeface="Arial Black"/>
            </a:rPr>
            <a:t>District Secretariat</a:t>
          </a:r>
        </a:p>
      </dgm:t>
    </dgm:pt>
    <dgm:pt modelId="{33B5E51E-E9CA-604A-A740-BE8FEAA7DA86}" type="parTrans" cxnId="{302CBF8A-0715-E943-96D5-104F94152411}">
      <dgm:prSet/>
      <dgm:spPr/>
      <dgm:t>
        <a:bodyPr/>
        <a:lstStyle/>
        <a:p>
          <a:endParaRPr lang="en-US"/>
        </a:p>
      </dgm:t>
    </dgm:pt>
    <dgm:pt modelId="{EDD1951A-B877-B443-A5D2-2B11A9485941}" type="sibTrans" cxnId="{302CBF8A-0715-E943-96D5-104F94152411}">
      <dgm:prSet/>
      <dgm:spPr/>
      <dgm:t>
        <a:bodyPr/>
        <a:lstStyle/>
        <a:p>
          <a:endParaRPr lang="en-US"/>
        </a:p>
      </dgm:t>
    </dgm:pt>
    <dgm:pt modelId="{F421E166-FC7D-9846-800A-AD9CAF9EC075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Assistant Secretary </a:t>
          </a:r>
        </a:p>
        <a:p>
          <a:r>
            <a:rPr lang="en-US" sz="1800" b="0" dirty="0">
              <a:latin typeface="+mj-lt"/>
              <a:cs typeface="Arial Black"/>
            </a:rPr>
            <a:t>PP Roma </a:t>
          </a:r>
          <a:r>
            <a:rPr lang="en-US" sz="1800" b="0" dirty="0" err="1">
              <a:latin typeface="+mj-lt"/>
              <a:cs typeface="Arial Black"/>
            </a:rPr>
            <a:t>Puni</a:t>
          </a:r>
          <a:endParaRPr lang="en-US" sz="1800" b="0" dirty="0">
            <a:latin typeface="+mj-lt"/>
            <a:cs typeface="Arial Black"/>
          </a:endParaRPr>
        </a:p>
      </dgm:t>
    </dgm:pt>
    <dgm:pt modelId="{0D62662F-7A64-2243-AE95-75D9E40137CA}" type="parTrans" cxnId="{C9C8CD4A-F9AD-4B4B-A45C-52C1AA7740B9}">
      <dgm:prSet/>
      <dgm:spPr/>
      <dgm:t>
        <a:bodyPr/>
        <a:lstStyle/>
        <a:p>
          <a:endParaRPr lang="en-US" dirty="0"/>
        </a:p>
      </dgm:t>
    </dgm:pt>
    <dgm:pt modelId="{C5EA2097-5D49-8346-950F-6BB432412F1E}" type="sibTrans" cxnId="{C9C8CD4A-F9AD-4B4B-A45C-52C1AA7740B9}">
      <dgm:prSet/>
      <dgm:spPr/>
      <dgm:t>
        <a:bodyPr/>
        <a:lstStyle/>
        <a:p>
          <a:endParaRPr lang="en-US"/>
        </a:p>
      </dgm:t>
    </dgm:pt>
    <dgm:pt modelId="{1A515362-41AA-5249-B757-84B42739967F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Assistant Treasurer</a:t>
          </a:r>
        </a:p>
        <a:p>
          <a:r>
            <a:rPr lang="en-US" sz="1800" dirty="0"/>
            <a:t>PAG Galina </a:t>
          </a:r>
          <a:r>
            <a:rPr lang="en-US" sz="1800" dirty="0" err="1"/>
            <a:t>Okartei</a:t>
          </a:r>
          <a:r>
            <a:rPr lang="en-US" sz="1800" dirty="0"/>
            <a:t>-Akko</a:t>
          </a:r>
        </a:p>
      </dgm:t>
    </dgm:pt>
    <dgm:pt modelId="{D87BAD30-EB1E-B544-A84D-EC7F2201D66B}" type="parTrans" cxnId="{27F46A00-9B53-BB47-A760-7C9CFB53B966}">
      <dgm:prSet/>
      <dgm:spPr/>
      <dgm:t>
        <a:bodyPr/>
        <a:lstStyle/>
        <a:p>
          <a:endParaRPr lang="en-US" dirty="0"/>
        </a:p>
      </dgm:t>
    </dgm:pt>
    <dgm:pt modelId="{E8C14437-3185-434A-BAA6-5A2E145E28BC}" type="sibTrans" cxnId="{27F46A00-9B53-BB47-A760-7C9CFB53B966}">
      <dgm:prSet/>
      <dgm:spPr/>
      <dgm:t>
        <a:bodyPr/>
        <a:lstStyle/>
        <a:p>
          <a:endParaRPr lang="en-US"/>
        </a:p>
      </dgm:t>
    </dgm:pt>
    <dgm:pt modelId="{9E0F8F91-2D06-6B47-A691-AA95D19167D8}">
      <dgm:prSet phldrT="[Text]"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Editor </a:t>
          </a:r>
          <a:r>
            <a:rPr lang="mr-IN" sz="1800" dirty="0">
              <a:latin typeface="Arial Black"/>
              <a:cs typeface="Arial Black"/>
            </a:rPr>
            <a:t>–</a:t>
          </a:r>
          <a:r>
            <a:rPr lang="en-US" sz="1800" dirty="0">
              <a:latin typeface="Arial Black"/>
              <a:cs typeface="Arial Black"/>
            </a:rPr>
            <a:t> in - Chief</a:t>
          </a:r>
        </a:p>
        <a:p>
          <a:r>
            <a:rPr lang="en-US" sz="1800" dirty="0" err="1"/>
            <a:t>Rtn</a:t>
          </a:r>
          <a:r>
            <a:rPr lang="en-US" sz="1800" dirty="0"/>
            <a:t> </a:t>
          </a:r>
          <a:r>
            <a:rPr lang="en-US" sz="1800" dirty="0" err="1"/>
            <a:t>Baisiwa</a:t>
          </a:r>
          <a:r>
            <a:rPr lang="en-US" sz="1800" dirty="0"/>
            <a:t> </a:t>
          </a:r>
          <a:r>
            <a:rPr lang="en-US" sz="1800" dirty="0" err="1"/>
            <a:t>Duwuona</a:t>
          </a:r>
          <a:endParaRPr lang="en-US" sz="1800" dirty="0"/>
        </a:p>
      </dgm:t>
    </dgm:pt>
    <dgm:pt modelId="{1BEE143B-6F42-0941-9629-085D2F98C103}" type="parTrans" cxnId="{44B55438-0708-404A-BE68-D3DF5BE70E96}">
      <dgm:prSet/>
      <dgm:spPr/>
      <dgm:t>
        <a:bodyPr/>
        <a:lstStyle/>
        <a:p>
          <a:endParaRPr lang="en-US" dirty="0"/>
        </a:p>
      </dgm:t>
    </dgm:pt>
    <dgm:pt modelId="{87135603-846A-7648-9CD0-A6F745C971FC}" type="sibTrans" cxnId="{44B55438-0708-404A-BE68-D3DF5BE70E96}">
      <dgm:prSet/>
      <dgm:spPr/>
      <dgm:t>
        <a:bodyPr/>
        <a:lstStyle/>
        <a:p>
          <a:endParaRPr lang="en-US"/>
        </a:p>
      </dgm:t>
    </dgm:pt>
    <dgm:pt modelId="{05B09F4B-D822-2140-B1ED-DFD07ADC43E5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Website Chair/Social Media</a:t>
          </a:r>
        </a:p>
        <a:p>
          <a:r>
            <a:rPr lang="en-US" sz="1800" dirty="0"/>
            <a:t>Yet to be confirmed</a:t>
          </a:r>
        </a:p>
      </dgm:t>
    </dgm:pt>
    <dgm:pt modelId="{3A128FE2-A420-154C-9E08-ADB4C202AA18}" type="parTrans" cxnId="{D5074380-4FD9-6D45-85CD-EFDE184064B1}">
      <dgm:prSet/>
      <dgm:spPr/>
      <dgm:t>
        <a:bodyPr/>
        <a:lstStyle/>
        <a:p>
          <a:endParaRPr lang="en-US" dirty="0"/>
        </a:p>
      </dgm:t>
    </dgm:pt>
    <dgm:pt modelId="{BD6EBDEA-3AAD-B34D-9E92-0F091A5270CC}" type="sibTrans" cxnId="{D5074380-4FD9-6D45-85CD-EFDE184064B1}">
      <dgm:prSet/>
      <dgm:spPr/>
      <dgm:t>
        <a:bodyPr/>
        <a:lstStyle/>
        <a:p>
          <a:endParaRPr lang="en-US"/>
        </a:p>
      </dgm:t>
    </dgm:pt>
    <dgm:pt modelId="{2EFF5B83-0377-6A4A-9FD4-7B786F85EE98}">
      <dgm:prSet custT="1"/>
      <dgm:spPr/>
      <dgm:t>
        <a:bodyPr/>
        <a:lstStyle/>
        <a:p>
          <a:r>
            <a:rPr lang="en-US" sz="1800" dirty="0">
              <a:latin typeface="Arial Black"/>
              <a:cs typeface="Arial Black"/>
            </a:rPr>
            <a:t>District Media</a:t>
          </a:r>
        </a:p>
        <a:p>
          <a:r>
            <a:rPr lang="en-US" sz="1800" dirty="0"/>
            <a:t>Yet to be confirmed</a:t>
          </a:r>
        </a:p>
      </dgm:t>
    </dgm:pt>
    <dgm:pt modelId="{F4AA6754-E663-9040-8336-CE59CBBE344B}" type="parTrans" cxnId="{C711B5A7-BA97-3945-A0BC-0DBA771A017D}">
      <dgm:prSet/>
      <dgm:spPr/>
      <dgm:t>
        <a:bodyPr/>
        <a:lstStyle/>
        <a:p>
          <a:endParaRPr lang="en-US" dirty="0"/>
        </a:p>
      </dgm:t>
    </dgm:pt>
    <dgm:pt modelId="{0328038C-79A8-734D-AA9C-6EB70CF2A306}" type="sibTrans" cxnId="{C711B5A7-BA97-3945-A0BC-0DBA771A017D}">
      <dgm:prSet/>
      <dgm:spPr/>
      <dgm:t>
        <a:bodyPr/>
        <a:lstStyle/>
        <a:p>
          <a:endParaRPr lang="en-US"/>
        </a:p>
      </dgm:t>
    </dgm:pt>
    <dgm:pt modelId="{639238EF-A480-374E-97F5-46A2EF092966}" type="pres">
      <dgm:prSet presAssocID="{10060B29-849F-1345-BDD5-480012D2E9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26649-3CE9-6B4C-B499-9A5779D889DF}" type="pres">
      <dgm:prSet presAssocID="{92DDE9F8-EF9B-9442-9099-DF41AFAD17DB}" presName="root1" presStyleCnt="0"/>
      <dgm:spPr/>
    </dgm:pt>
    <dgm:pt modelId="{FFA4C030-BAF3-1841-8F91-A898E1DC5404}" type="pres">
      <dgm:prSet presAssocID="{92DDE9F8-EF9B-9442-9099-DF41AFAD17DB}" presName="LevelOneTextNode" presStyleLbl="node0" presStyleIdx="0" presStyleCnt="1" custScaleX="180663" custScaleY="132378">
        <dgm:presLayoutVars>
          <dgm:chPref val="3"/>
        </dgm:presLayoutVars>
      </dgm:prSet>
      <dgm:spPr/>
    </dgm:pt>
    <dgm:pt modelId="{553F4401-A4EA-DD4C-9A01-D9D353BE7E96}" type="pres">
      <dgm:prSet presAssocID="{92DDE9F8-EF9B-9442-9099-DF41AFAD17DB}" presName="level2hierChild" presStyleCnt="0"/>
      <dgm:spPr/>
    </dgm:pt>
    <dgm:pt modelId="{11795C1F-B92B-D14B-B590-B9565765FA5F}" type="pres">
      <dgm:prSet presAssocID="{0D62662F-7A64-2243-AE95-75D9E40137CA}" presName="conn2-1" presStyleLbl="parChTrans1D2" presStyleIdx="0" presStyleCnt="5"/>
      <dgm:spPr/>
    </dgm:pt>
    <dgm:pt modelId="{4522FD15-5900-9D4F-9EB7-D8BAADABF708}" type="pres">
      <dgm:prSet presAssocID="{0D62662F-7A64-2243-AE95-75D9E40137CA}" presName="connTx" presStyleLbl="parChTrans1D2" presStyleIdx="0" presStyleCnt="5"/>
      <dgm:spPr/>
    </dgm:pt>
    <dgm:pt modelId="{05FA0687-BDAA-EF41-8CE3-11DA1FA3F24B}" type="pres">
      <dgm:prSet presAssocID="{F421E166-FC7D-9846-800A-AD9CAF9EC075}" presName="root2" presStyleCnt="0"/>
      <dgm:spPr/>
    </dgm:pt>
    <dgm:pt modelId="{0823553A-7A59-A54D-9EE6-20C65DA15596}" type="pres">
      <dgm:prSet presAssocID="{F421E166-FC7D-9846-800A-AD9CAF9EC075}" presName="LevelTwoTextNode" presStyleLbl="node2" presStyleIdx="0" presStyleCnt="5" custScaleX="242980">
        <dgm:presLayoutVars>
          <dgm:chPref val="3"/>
        </dgm:presLayoutVars>
      </dgm:prSet>
      <dgm:spPr/>
    </dgm:pt>
    <dgm:pt modelId="{5D304549-CC24-0646-8D99-7A12C9E6C6AE}" type="pres">
      <dgm:prSet presAssocID="{F421E166-FC7D-9846-800A-AD9CAF9EC075}" presName="level3hierChild" presStyleCnt="0"/>
      <dgm:spPr/>
    </dgm:pt>
    <dgm:pt modelId="{C6355559-F412-E743-8F7A-B9FCFDB94B28}" type="pres">
      <dgm:prSet presAssocID="{D87BAD30-EB1E-B544-A84D-EC7F2201D66B}" presName="conn2-1" presStyleLbl="parChTrans1D2" presStyleIdx="1" presStyleCnt="5"/>
      <dgm:spPr/>
    </dgm:pt>
    <dgm:pt modelId="{37F2B644-D573-AC43-8769-FEBAA631210F}" type="pres">
      <dgm:prSet presAssocID="{D87BAD30-EB1E-B544-A84D-EC7F2201D66B}" presName="connTx" presStyleLbl="parChTrans1D2" presStyleIdx="1" presStyleCnt="5"/>
      <dgm:spPr/>
    </dgm:pt>
    <dgm:pt modelId="{616DF636-E117-2147-8387-7A779B3D502E}" type="pres">
      <dgm:prSet presAssocID="{1A515362-41AA-5249-B757-84B42739967F}" presName="root2" presStyleCnt="0"/>
      <dgm:spPr/>
    </dgm:pt>
    <dgm:pt modelId="{368E3E0B-16D4-0C4B-9994-8F0054E6764C}" type="pres">
      <dgm:prSet presAssocID="{1A515362-41AA-5249-B757-84B42739967F}" presName="LevelTwoTextNode" presStyleLbl="node2" presStyleIdx="1" presStyleCnt="5" custScaleX="242980">
        <dgm:presLayoutVars>
          <dgm:chPref val="3"/>
        </dgm:presLayoutVars>
      </dgm:prSet>
      <dgm:spPr/>
    </dgm:pt>
    <dgm:pt modelId="{E4627369-6D2E-064A-A717-0D1444A4E548}" type="pres">
      <dgm:prSet presAssocID="{1A515362-41AA-5249-B757-84B42739967F}" presName="level3hierChild" presStyleCnt="0"/>
      <dgm:spPr/>
    </dgm:pt>
    <dgm:pt modelId="{1DF6819D-8B84-B44F-BC25-0C5CC62413AF}" type="pres">
      <dgm:prSet presAssocID="{1BEE143B-6F42-0941-9629-085D2F98C103}" presName="conn2-1" presStyleLbl="parChTrans1D2" presStyleIdx="2" presStyleCnt="5"/>
      <dgm:spPr/>
    </dgm:pt>
    <dgm:pt modelId="{2133C4FA-2E65-174F-8503-2A2F279F6106}" type="pres">
      <dgm:prSet presAssocID="{1BEE143B-6F42-0941-9629-085D2F98C103}" presName="connTx" presStyleLbl="parChTrans1D2" presStyleIdx="2" presStyleCnt="5"/>
      <dgm:spPr/>
    </dgm:pt>
    <dgm:pt modelId="{69A6D3A4-2A97-9B47-BB21-0FC9643D9FFA}" type="pres">
      <dgm:prSet presAssocID="{9E0F8F91-2D06-6B47-A691-AA95D19167D8}" presName="root2" presStyleCnt="0"/>
      <dgm:spPr/>
    </dgm:pt>
    <dgm:pt modelId="{E5D1A8F1-1365-3E4A-AD46-EBD9CC37D5E2}" type="pres">
      <dgm:prSet presAssocID="{9E0F8F91-2D06-6B47-A691-AA95D19167D8}" presName="LevelTwoTextNode" presStyleLbl="node2" presStyleIdx="2" presStyleCnt="5" custScaleX="242980">
        <dgm:presLayoutVars>
          <dgm:chPref val="3"/>
        </dgm:presLayoutVars>
      </dgm:prSet>
      <dgm:spPr/>
    </dgm:pt>
    <dgm:pt modelId="{D39FAB16-71DA-5A47-AB83-A0E6570C9B6C}" type="pres">
      <dgm:prSet presAssocID="{9E0F8F91-2D06-6B47-A691-AA95D19167D8}" presName="level3hierChild" presStyleCnt="0"/>
      <dgm:spPr/>
    </dgm:pt>
    <dgm:pt modelId="{99A6B94D-113F-CA45-A1CE-4B1C3AC34452}" type="pres">
      <dgm:prSet presAssocID="{3A128FE2-A420-154C-9E08-ADB4C202AA18}" presName="conn2-1" presStyleLbl="parChTrans1D2" presStyleIdx="3" presStyleCnt="5"/>
      <dgm:spPr/>
    </dgm:pt>
    <dgm:pt modelId="{1794A676-DC8F-1B41-97AC-AE8BEFF6460D}" type="pres">
      <dgm:prSet presAssocID="{3A128FE2-A420-154C-9E08-ADB4C202AA18}" presName="connTx" presStyleLbl="parChTrans1D2" presStyleIdx="3" presStyleCnt="5"/>
      <dgm:spPr/>
    </dgm:pt>
    <dgm:pt modelId="{5227F53D-A100-8241-B397-EE6A8488D776}" type="pres">
      <dgm:prSet presAssocID="{05B09F4B-D822-2140-B1ED-DFD07ADC43E5}" presName="root2" presStyleCnt="0"/>
      <dgm:spPr/>
    </dgm:pt>
    <dgm:pt modelId="{E632A4A1-0791-424E-B5E0-5DC10F467C7B}" type="pres">
      <dgm:prSet presAssocID="{05B09F4B-D822-2140-B1ED-DFD07ADC43E5}" presName="LevelTwoTextNode" presStyleLbl="node2" presStyleIdx="3" presStyleCnt="5" custScaleX="242980">
        <dgm:presLayoutVars>
          <dgm:chPref val="3"/>
        </dgm:presLayoutVars>
      </dgm:prSet>
      <dgm:spPr/>
    </dgm:pt>
    <dgm:pt modelId="{DA454AF6-8A59-404A-A923-070D7FC49E68}" type="pres">
      <dgm:prSet presAssocID="{05B09F4B-D822-2140-B1ED-DFD07ADC43E5}" presName="level3hierChild" presStyleCnt="0"/>
      <dgm:spPr/>
    </dgm:pt>
    <dgm:pt modelId="{F7032C31-EDCA-6F4A-B080-2B8EA9697E47}" type="pres">
      <dgm:prSet presAssocID="{F4AA6754-E663-9040-8336-CE59CBBE344B}" presName="conn2-1" presStyleLbl="parChTrans1D2" presStyleIdx="4" presStyleCnt="5"/>
      <dgm:spPr/>
    </dgm:pt>
    <dgm:pt modelId="{C52CE766-7707-444C-8903-0C1321017C65}" type="pres">
      <dgm:prSet presAssocID="{F4AA6754-E663-9040-8336-CE59CBBE344B}" presName="connTx" presStyleLbl="parChTrans1D2" presStyleIdx="4" presStyleCnt="5"/>
      <dgm:spPr/>
    </dgm:pt>
    <dgm:pt modelId="{DD727379-6E2C-5A47-90A5-4E96DB16B99F}" type="pres">
      <dgm:prSet presAssocID="{2EFF5B83-0377-6A4A-9FD4-7B786F85EE98}" presName="root2" presStyleCnt="0"/>
      <dgm:spPr/>
    </dgm:pt>
    <dgm:pt modelId="{F1B90593-4D2D-D547-923B-736E589AE689}" type="pres">
      <dgm:prSet presAssocID="{2EFF5B83-0377-6A4A-9FD4-7B786F85EE98}" presName="LevelTwoTextNode" presStyleLbl="node2" presStyleIdx="4" presStyleCnt="5" custScaleX="242980">
        <dgm:presLayoutVars>
          <dgm:chPref val="3"/>
        </dgm:presLayoutVars>
      </dgm:prSet>
      <dgm:spPr/>
    </dgm:pt>
    <dgm:pt modelId="{57D366B2-1B5A-E245-B2C2-9D95B704366D}" type="pres">
      <dgm:prSet presAssocID="{2EFF5B83-0377-6A4A-9FD4-7B786F85EE98}" presName="level3hierChild" presStyleCnt="0"/>
      <dgm:spPr/>
    </dgm:pt>
  </dgm:ptLst>
  <dgm:cxnLst>
    <dgm:cxn modelId="{27F46A00-9B53-BB47-A760-7C9CFB53B966}" srcId="{92DDE9F8-EF9B-9442-9099-DF41AFAD17DB}" destId="{1A515362-41AA-5249-B757-84B42739967F}" srcOrd="1" destOrd="0" parTransId="{D87BAD30-EB1E-B544-A84D-EC7F2201D66B}" sibTransId="{E8C14437-3185-434A-BAA6-5A2E145E28BC}"/>
    <dgm:cxn modelId="{23C26709-D636-4758-80EE-0E69F9A19A6B}" type="presOf" srcId="{1BEE143B-6F42-0941-9629-085D2F98C103}" destId="{2133C4FA-2E65-174F-8503-2A2F279F6106}" srcOrd="1" destOrd="0" presId="urn:microsoft.com/office/officeart/2008/layout/HorizontalMultiLevelHierarchy"/>
    <dgm:cxn modelId="{009EDD1F-1078-4921-9DEA-974C385DA694}" type="presOf" srcId="{F4AA6754-E663-9040-8336-CE59CBBE344B}" destId="{F7032C31-EDCA-6F4A-B080-2B8EA9697E47}" srcOrd="0" destOrd="0" presId="urn:microsoft.com/office/officeart/2008/layout/HorizontalMultiLevelHierarchy"/>
    <dgm:cxn modelId="{168ADE26-E345-4194-8CA7-7022EC8E251F}" type="presOf" srcId="{0D62662F-7A64-2243-AE95-75D9E40137CA}" destId="{4522FD15-5900-9D4F-9EB7-D8BAADABF708}" srcOrd="1" destOrd="0" presId="urn:microsoft.com/office/officeart/2008/layout/HorizontalMultiLevelHierarchy"/>
    <dgm:cxn modelId="{B3D14029-2591-486D-8598-7EA7439B141D}" type="presOf" srcId="{05B09F4B-D822-2140-B1ED-DFD07ADC43E5}" destId="{E632A4A1-0791-424E-B5E0-5DC10F467C7B}" srcOrd="0" destOrd="0" presId="urn:microsoft.com/office/officeart/2008/layout/HorizontalMultiLevelHierarchy"/>
    <dgm:cxn modelId="{44B55438-0708-404A-BE68-D3DF5BE70E96}" srcId="{92DDE9F8-EF9B-9442-9099-DF41AFAD17DB}" destId="{9E0F8F91-2D06-6B47-A691-AA95D19167D8}" srcOrd="2" destOrd="0" parTransId="{1BEE143B-6F42-0941-9629-085D2F98C103}" sibTransId="{87135603-846A-7648-9CD0-A6F745C971FC}"/>
    <dgm:cxn modelId="{C3FCD83E-DB78-4E8C-94F8-960D497D1810}" type="presOf" srcId="{1BEE143B-6F42-0941-9629-085D2F98C103}" destId="{1DF6819D-8B84-B44F-BC25-0C5CC62413AF}" srcOrd="0" destOrd="0" presId="urn:microsoft.com/office/officeart/2008/layout/HorizontalMultiLevelHierarchy"/>
    <dgm:cxn modelId="{FB668F5B-2159-4677-B8C8-7C39F334CC84}" type="presOf" srcId="{D87BAD30-EB1E-B544-A84D-EC7F2201D66B}" destId="{C6355559-F412-E743-8F7A-B9FCFDB94B28}" srcOrd="0" destOrd="0" presId="urn:microsoft.com/office/officeart/2008/layout/HorizontalMultiLevelHierarchy"/>
    <dgm:cxn modelId="{9608F344-2118-4861-BAB7-5B85D3CEC73D}" type="presOf" srcId="{3A128FE2-A420-154C-9E08-ADB4C202AA18}" destId="{1794A676-DC8F-1B41-97AC-AE8BEFF6460D}" srcOrd="1" destOrd="0" presId="urn:microsoft.com/office/officeart/2008/layout/HorizontalMultiLevelHierarchy"/>
    <dgm:cxn modelId="{4EB0F547-53BA-4FCC-96B5-A5A2364F346F}" type="presOf" srcId="{2EFF5B83-0377-6A4A-9FD4-7B786F85EE98}" destId="{F1B90593-4D2D-D547-923B-736E589AE689}" srcOrd="0" destOrd="0" presId="urn:microsoft.com/office/officeart/2008/layout/HorizontalMultiLevelHierarchy"/>
    <dgm:cxn modelId="{D1F22E69-664F-4DCA-BDCE-8A3C76F4869E}" type="presOf" srcId="{0D62662F-7A64-2243-AE95-75D9E40137CA}" destId="{11795C1F-B92B-D14B-B590-B9565765FA5F}" srcOrd="0" destOrd="0" presId="urn:microsoft.com/office/officeart/2008/layout/HorizontalMultiLevelHierarchy"/>
    <dgm:cxn modelId="{C9C8CD4A-F9AD-4B4B-A45C-52C1AA7740B9}" srcId="{92DDE9F8-EF9B-9442-9099-DF41AFAD17DB}" destId="{F421E166-FC7D-9846-800A-AD9CAF9EC075}" srcOrd="0" destOrd="0" parTransId="{0D62662F-7A64-2243-AE95-75D9E40137CA}" sibTransId="{C5EA2097-5D49-8346-950F-6BB432412F1E}"/>
    <dgm:cxn modelId="{401ED64D-C745-4F0E-9DD3-F9E084B30503}" type="presOf" srcId="{92DDE9F8-EF9B-9442-9099-DF41AFAD17DB}" destId="{FFA4C030-BAF3-1841-8F91-A898E1DC5404}" srcOrd="0" destOrd="0" presId="urn:microsoft.com/office/officeart/2008/layout/HorizontalMultiLevelHierarchy"/>
    <dgm:cxn modelId="{C3080A70-1C6E-49E7-A9BC-8950B390EE10}" type="presOf" srcId="{1A515362-41AA-5249-B757-84B42739967F}" destId="{368E3E0B-16D4-0C4B-9994-8F0054E6764C}" srcOrd="0" destOrd="0" presId="urn:microsoft.com/office/officeart/2008/layout/HorizontalMultiLevelHierarchy"/>
    <dgm:cxn modelId="{D5074380-4FD9-6D45-85CD-EFDE184064B1}" srcId="{92DDE9F8-EF9B-9442-9099-DF41AFAD17DB}" destId="{05B09F4B-D822-2140-B1ED-DFD07ADC43E5}" srcOrd="3" destOrd="0" parTransId="{3A128FE2-A420-154C-9E08-ADB4C202AA18}" sibTransId="{BD6EBDEA-3AAD-B34D-9E92-0F091A5270CC}"/>
    <dgm:cxn modelId="{302CBF8A-0715-E943-96D5-104F94152411}" srcId="{10060B29-849F-1345-BDD5-480012D2E9FE}" destId="{92DDE9F8-EF9B-9442-9099-DF41AFAD17DB}" srcOrd="0" destOrd="0" parTransId="{33B5E51E-E9CA-604A-A740-BE8FEAA7DA86}" sibTransId="{EDD1951A-B877-B443-A5D2-2B11A9485941}"/>
    <dgm:cxn modelId="{C711B5A7-BA97-3945-A0BC-0DBA771A017D}" srcId="{92DDE9F8-EF9B-9442-9099-DF41AFAD17DB}" destId="{2EFF5B83-0377-6A4A-9FD4-7B786F85EE98}" srcOrd="4" destOrd="0" parTransId="{F4AA6754-E663-9040-8336-CE59CBBE344B}" sibTransId="{0328038C-79A8-734D-AA9C-6EB70CF2A306}"/>
    <dgm:cxn modelId="{63456FB2-4ECB-4492-8DF1-1CF298AAA619}" type="presOf" srcId="{F4AA6754-E663-9040-8336-CE59CBBE344B}" destId="{C52CE766-7707-444C-8903-0C1321017C65}" srcOrd="1" destOrd="0" presId="urn:microsoft.com/office/officeart/2008/layout/HorizontalMultiLevelHierarchy"/>
    <dgm:cxn modelId="{A30113C8-D90C-444D-9F7C-A89F2FDBA57E}" type="presOf" srcId="{F421E166-FC7D-9846-800A-AD9CAF9EC075}" destId="{0823553A-7A59-A54D-9EE6-20C65DA15596}" srcOrd="0" destOrd="0" presId="urn:microsoft.com/office/officeart/2008/layout/HorizontalMultiLevelHierarchy"/>
    <dgm:cxn modelId="{6A923DCB-857C-483F-B9E9-7256408BBAD7}" type="presOf" srcId="{9E0F8F91-2D06-6B47-A691-AA95D19167D8}" destId="{E5D1A8F1-1365-3E4A-AD46-EBD9CC37D5E2}" srcOrd="0" destOrd="0" presId="urn:microsoft.com/office/officeart/2008/layout/HorizontalMultiLevelHierarchy"/>
    <dgm:cxn modelId="{D69600E1-5EA0-4CE3-85A4-6D757C2B5959}" type="presOf" srcId="{3A128FE2-A420-154C-9E08-ADB4C202AA18}" destId="{99A6B94D-113F-CA45-A1CE-4B1C3AC34452}" srcOrd="0" destOrd="0" presId="urn:microsoft.com/office/officeart/2008/layout/HorizontalMultiLevelHierarchy"/>
    <dgm:cxn modelId="{4992A7E1-0F92-4DFF-BAB2-0B152A739F71}" type="presOf" srcId="{D87BAD30-EB1E-B544-A84D-EC7F2201D66B}" destId="{37F2B644-D573-AC43-8769-FEBAA631210F}" srcOrd="1" destOrd="0" presId="urn:microsoft.com/office/officeart/2008/layout/HorizontalMultiLevelHierarchy"/>
    <dgm:cxn modelId="{99ABF6E8-EBF1-422F-8192-8B78447BD21A}" type="presOf" srcId="{10060B29-849F-1345-BDD5-480012D2E9FE}" destId="{639238EF-A480-374E-97F5-46A2EF092966}" srcOrd="0" destOrd="0" presId="urn:microsoft.com/office/officeart/2008/layout/HorizontalMultiLevelHierarchy"/>
    <dgm:cxn modelId="{D4203359-A6B8-40D9-BC2E-28460D39B83C}" type="presParOf" srcId="{639238EF-A480-374E-97F5-46A2EF092966}" destId="{47426649-3CE9-6B4C-B499-9A5779D889DF}" srcOrd="0" destOrd="0" presId="urn:microsoft.com/office/officeart/2008/layout/HorizontalMultiLevelHierarchy"/>
    <dgm:cxn modelId="{FEEC04A1-6994-4240-B05B-1B0C7878AFF8}" type="presParOf" srcId="{47426649-3CE9-6B4C-B499-9A5779D889DF}" destId="{FFA4C030-BAF3-1841-8F91-A898E1DC5404}" srcOrd="0" destOrd="0" presId="urn:microsoft.com/office/officeart/2008/layout/HorizontalMultiLevelHierarchy"/>
    <dgm:cxn modelId="{1E3A82D6-40CE-4FA4-9A32-961F4CFA54DE}" type="presParOf" srcId="{47426649-3CE9-6B4C-B499-9A5779D889DF}" destId="{553F4401-A4EA-DD4C-9A01-D9D353BE7E96}" srcOrd="1" destOrd="0" presId="urn:microsoft.com/office/officeart/2008/layout/HorizontalMultiLevelHierarchy"/>
    <dgm:cxn modelId="{795397F2-7814-44FE-AAA9-6816C2A39ADF}" type="presParOf" srcId="{553F4401-A4EA-DD4C-9A01-D9D353BE7E96}" destId="{11795C1F-B92B-D14B-B590-B9565765FA5F}" srcOrd="0" destOrd="0" presId="urn:microsoft.com/office/officeart/2008/layout/HorizontalMultiLevelHierarchy"/>
    <dgm:cxn modelId="{1CEC2699-B9E2-436A-B2E7-51FF57E19499}" type="presParOf" srcId="{11795C1F-B92B-D14B-B590-B9565765FA5F}" destId="{4522FD15-5900-9D4F-9EB7-D8BAADABF708}" srcOrd="0" destOrd="0" presId="urn:microsoft.com/office/officeart/2008/layout/HorizontalMultiLevelHierarchy"/>
    <dgm:cxn modelId="{6126DF03-89B4-4997-A987-B8FFE43C0919}" type="presParOf" srcId="{553F4401-A4EA-DD4C-9A01-D9D353BE7E96}" destId="{05FA0687-BDAA-EF41-8CE3-11DA1FA3F24B}" srcOrd="1" destOrd="0" presId="urn:microsoft.com/office/officeart/2008/layout/HorizontalMultiLevelHierarchy"/>
    <dgm:cxn modelId="{CD981205-96EA-4F9B-B571-1DA94D9F7187}" type="presParOf" srcId="{05FA0687-BDAA-EF41-8CE3-11DA1FA3F24B}" destId="{0823553A-7A59-A54D-9EE6-20C65DA15596}" srcOrd="0" destOrd="0" presId="urn:microsoft.com/office/officeart/2008/layout/HorizontalMultiLevelHierarchy"/>
    <dgm:cxn modelId="{34C141C5-C9CF-4B6F-A5C9-BDC0B93D29B4}" type="presParOf" srcId="{05FA0687-BDAA-EF41-8CE3-11DA1FA3F24B}" destId="{5D304549-CC24-0646-8D99-7A12C9E6C6AE}" srcOrd="1" destOrd="0" presId="urn:microsoft.com/office/officeart/2008/layout/HorizontalMultiLevelHierarchy"/>
    <dgm:cxn modelId="{5ADD10ED-ECA7-4E4A-9A36-573E4EECCA56}" type="presParOf" srcId="{553F4401-A4EA-DD4C-9A01-D9D353BE7E96}" destId="{C6355559-F412-E743-8F7A-B9FCFDB94B28}" srcOrd="2" destOrd="0" presId="urn:microsoft.com/office/officeart/2008/layout/HorizontalMultiLevelHierarchy"/>
    <dgm:cxn modelId="{2F281BCD-29CE-4C4B-869B-047C774FAD9F}" type="presParOf" srcId="{C6355559-F412-E743-8F7A-B9FCFDB94B28}" destId="{37F2B644-D573-AC43-8769-FEBAA631210F}" srcOrd="0" destOrd="0" presId="urn:microsoft.com/office/officeart/2008/layout/HorizontalMultiLevelHierarchy"/>
    <dgm:cxn modelId="{870AAC37-45CE-4BD6-9FC5-7B021F9E5949}" type="presParOf" srcId="{553F4401-A4EA-DD4C-9A01-D9D353BE7E96}" destId="{616DF636-E117-2147-8387-7A779B3D502E}" srcOrd="3" destOrd="0" presId="urn:microsoft.com/office/officeart/2008/layout/HorizontalMultiLevelHierarchy"/>
    <dgm:cxn modelId="{0D9B710C-0A87-42CA-AF70-85EC36F60EF6}" type="presParOf" srcId="{616DF636-E117-2147-8387-7A779B3D502E}" destId="{368E3E0B-16D4-0C4B-9994-8F0054E6764C}" srcOrd="0" destOrd="0" presId="urn:microsoft.com/office/officeart/2008/layout/HorizontalMultiLevelHierarchy"/>
    <dgm:cxn modelId="{17F8B247-E552-4177-BB2E-CB5A9B2B9BFF}" type="presParOf" srcId="{616DF636-E117-2147-8387-7A779B3D502E}" destId="{E4627369-6D2E-064A-A717-0D1444A4E548}" srcOrd="1" destOrd="0" presId="urn:microsoft.com/office/officeart/2008/layout/HorizontalMultiLevelHierarchy"/>
    <dgm:cxn modelId="{CCDA4E0F-AB61-4936-B7DA-7D8AD77F16E9}" type="presParOf" srcId="{553F4401-A4EA-DD4C-9A01-D9D353BE7E96}" destId="{1DF6819D-8B84-B44F-BC25-0C5CC62413AF}" srcOrd="4" destOrd="0" presId="urn:microsoft.com/office/officeart/2008/layout/HorizontalMultiLevelHierarchy"/>
    <dgm:cxn modelId="{FBBDACB7-8AB0-42B9-81A9-8E0C731F06A8}" type="presParOf" srcId="{1DF6819D-8B84-B44F-BC25-0C5CC62413AF}" destId="{2133C4FA-2E65-174F-8503-2A2F279F6106}" srcOrd="0" destOrd="0" presId="urn:microsoft.com/office/officeart/2008/layout/HorizontalMultiLevelHierarchy"/>
    <dgm:cxn modelId="{1FCFA81A-748D-46BC-884B-D1CFD79DDD76}" type="presParOf" srcId="{553F4401-A4EA-DD4C-9A01-D9D353BE7E96}" destId="{69A6D3A4-2A97-9B47-BB21-0FC9643D9FFA}" srcOrd="5" destOrd="0" presId="urn:microsoft.com/office/officeart/2008/layout/HorizontalMultiLevelHierarchy"/>
    <dgm:cxn modelId="{E49D997C-D1B8-4976-913F-1BDF2F1757EF}" type="presParOf" srcId="{69A6D3A4-2A97-9B47-BB21-0FC9643D9FFA}" destId="{E5D1A8F1-1365-3E4A-AD46-EBD9CC37D5E2}" srcOrd="0" destOrd="0" presId="urn:microsoft.com/office/officeart/2008/layout/HorizontalMultiLevelHierarchy"/>
    <dgm:cxn modelId="{006E7804-126A-467F-94DE-D383CE2C6BE4}" type="presParOf" srcId="{69A6D3A4-2A97-9B47-BB21-0FC9643D9FFA}" destId="{D39FAB16-71DA-5A47-AB83-A0E6570C9B6C}" srcOrd="1" destOrd="0" presId="urn:microsoft.com/office/officeart/2008/layout/HorizontalMultiLevelHierarchy"/>
    <dgm:cxn modelId="{B909333D-FC02-4EF6-A588-EB343A7E1E32}" type="presParOf" srcId="{553F4401-A4EA-DD4C-9A01-D9D353BE7E96}" destId="{99A6B94D-113F-CA45-A1CE-4B1C3AC34452}" srcOrd="6" destOrd="0" presId="urn:microsoft.com/office/officeart/2008/layout/HorizontalMultiLevelHierarchy"/>
    <dgm:cxn modelId="{6F2F30CD-17E6-4861-8E1E-A07605D3D446}" type="presParOf" srcId="{99A6B94D-113F-CA45-A1CE-4B1C3AC34452}" destId="{1794A676-DC8F-1B41-97AC-AE8BEFF6460D}" srcOrd="0" destOrd="0" presId="urn:microsoft.com/office/officeart/2008/layout/HorizontalMultiLevelHierarchy"/>
    <dgm:cxn modelId="{EB96CAC8-B938-4C63-9C47-B2C1B7FACD86}" type="presParOf" srcId="{553F4401-A4EA-DD4C-9A01-D9D353BE7E96}" destId="{5227F53D-A100-8241-B397-EE6A8488D776}" srcOrd="7" destOrd="0" presId="urn:microsoft.com/office/officeart/2008/layout/HorizontalMultiLevelHierarchy"/>
    <dgm:cxn modelId="{93EB4A53-1FFB-4E30-B8A7-A3A7127D2AA8}" type="presParOf" srcId="{5227F53D-A100-8241-B397-EE6A8488D776}" destId="{E632A4A1-0791-424E-B5E0-5DC10F467C7B}" srcOrd="0" destOrd="0" presId="urn:microsoft.com/office/officeart/2008/layout/HorizontalMultiLevelHierarchy"/>
    <dgm:cxn modelId="{85330407-84AC-47AC-9F3F-D9B75C601CFC}" type="presParOf" srcId="{5227F53D-A100-8241-B397-EE6A8488D776}" destId="{DA454AF6-8A59-404A-A923-070D7FC49E68}" srcOrd="1" destOrd="0" presId="urn:microsoft.com/office/officeart/2008/layout/HorizontalMultiLevelHierarchy"/>
    <dgm:cxn modelId="{461BBD09-A6CF-4AD7-B49D-BD27304C6FD7}" type="presParOf" srcId="{553F4401-A4EA-DD4C-9A01-D9D353BE7E96}" destId="{F7032C31-EDCA-6F4A-B080-2B8EA9697E47}" srcOrd="8" destOrd="0" presId="urn:microsoft.com/office/officeart/2008/layout/HorizontalMultiLevelHierarchy"/>
    <dgm:cxn modelId="{526F6060-C5E1-407A-8DD7-E9E4B3996999}" type="presParOf" srcId="{F7032C31-EDCA-6F4A-B080-2B8EA9697E47}" destId="{C52CE766-7707-444C-8903-0C1321017C65}" srcOrd="0" destOrd="0" presId="urn:microsoft.com/office/officeart/2008/layout/HorizontalMultiLevelHierarchy"/>
    <dgm:cxn modelId="{A74A6B8B-99AB-41E0-A802-5B3429A6B86E}" type="presParOf" srcId="{553F4401-A4EA-DD4C-9A01-D9D353BE7E96}" destId="{DD727379-6E2C-5A47-90A5-4E96DB16B99F}" srcOrd="9" destOrd="0" presId="urn:microsoft.com/office/officeart/2008/layout/HorizontalMultiLevelHierarchy"/>
    <dgm:cxn modelId="{BE4504E0-3454-40B2-95C8-FBE00FE621D7}" type="presParOf" srcId="{DD727379-6E2C-5A47-90A5-4E96DB16B99F}" destId="{F1B90593-4D2D-D547-923B-736E589AE689}" srcOrd="0" destOrd="0" presId="urn:microsoft.com/office/officeart/2008/layout/HorizontalMultiLevelHierarchy"/>
    <dgm:cxn modelId="{3FFF3AA3-C25A-4715-8DD1-A0EEAD4F6C30}" type="presParOf" srcId="{DD727379-6E2C-5A47-90A5-4E96DB16B99F}" destId="{57D366B2-1B5A-E245-B2C2-9D95B70436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38F03F-290E-4321-A8C3-650FB011D1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13947C-17A2-42B9-AA87-3522F53CF2DA}">
      <dgm:prSet phldrT="[Text]"/>
      <dgm:spPr/>
      <dgm:t>
        <a:bodyPr/>
        <a:lstStyle/>
        <a:p>
          <a:r>
            <a:rPr lang="en-US" b="1" dirty="0"/>
            <a:t>DISTRICT GOVERNOR </a:t>
          </a:r>
        </a:p>
      </dgm:t>
    </dgm:pt>
    <dgm:pt modelId="{C5E20470-2C3F-4069-A016-5CFA03C16444}" type="parTrans" cxnId="{853BE2A9-4E8D-4F74-A829-507D91AF3189}">
      <dgm:prSet/>
      <dgm:spPr/>
      <dgm:t>
        <a:bodyPr/>
        <a:lstStyle/>
        <a:p>
          <a:endParaRPr lang="en-US"/>
        </a:p>
      </dgm:t>
    </dgm:pt>
    <dgm:pt modelId="{906312F2-D975-43D1-ADF6-CABE2ADD65BA}" type="sibTrans" cxnId="{853BE2A9-4E8D-4F74-A829-507D91AF3189}">
      <dgm:prSet/>
      <dgm:spPr/>
      <dgm:t>
        <a:bodyPr/>
        <a:lstStyle/>
        <a:p>
          <a:endParaRPr lang="en-US"/>
        </a:p>
      </dgm:t>
    </dgm:pt>
    <dgm:pt modelId="{8F5B916A-658C-4195-98B5-ABE033EA9D85}">
      <dgm:prSet phldrT="[Text]"/>
      <dgm:spPr/>
      <dgm:t>
        <a:bodyPr/>
        <a:lstStyle/>
        <a:p>
          <a:r>
            <a:rPr lang="en-US" b="1" dirty="0"/>
            <a:t>DISTRICT</a:t>
          </a:r>
        </a:p>
        <a:p>
          <a:r>
            <a:rPr lang="en-US" b="1" dirty="0"/>
            <a:t>SECRETARIAT</a:t>
          </a:r>
        </a:p>
      </dgm:t>
    </dgm:pt>
    <dgm:pt modelId="{655F8A6D-FA3C-464A-A275-EE3EA2F3AFA8}" type="parTrans" cxnId="{001FD499-84E2-44F0-8E94-533D4355AAE2}">
      <dgm:prSet/>
      <dgm:spPr/>
      <dgm:t>
        <a:bodyPr/>
        <a:lstStyle/>
        <a:p>
          <a:endParaRPr lang="en-US"/>
        </a:p>
      </dgm:t>
    </dgm:pt>
    <dgm:pt modelId="{AC06BC1C-C834-4F9A-A178-BB577353A3C0}" type="sibTrans" cxnId="{001FD499-84E2-44F0-8E94-533D4355AAE2}">
      <dgm:prSet/>
      <dgm:spPr/>
      <dgm:t>
        <a:bodyPr/>
        <a:lstStyle/>
        <a:p>
          <a:endParaRPr lang="en-US"/>
        </a:p>
      </dgm:t>
    </dgm:pt>
    <dgm:pt modelId="{F1A1B562-98F1-43E5-9B5B-74AB7F567F92}">
      <dgm:prSet phldrT="[Text]"/>
      <dgm:spPr/>
      <dgm:t>
        <a:bodyPr/>
        <a:lstStyle/>
        <a:p>
          <a:r>
            <a:rPr lang="en-US" b="1" dirty="0"/>
            <a:t>PAST + INCOMING GOVERNORS</a:t>
          </a:r>
        </a:p>
      </dgm:t>
    </dgm:pt>
    <dgm:pt modelId="{D51AF56F-6D73-4828-915A-9C03E2DC72E2}" type="parTrans" cxnId="{AE32A757-904D-4C53-AD6A-4853A37E4143}">
      <dgm:prSet/>
      <dgm:spPr/>
      <dgm:t>
        <a:bodyPr/>
        <a:lstStyle/>
        <a:p>
          <a:endParaRPr lang="en-US"/>
        </a:p>
      </dgm:t>
    </dgm:pt>
    <dgm:pt modelId="{DD4B800B-7D4E-4039-95DF-9C3B997D1C23}" type="sibTrans" cxnId="{AE32A757-904D-4C53-AD6A-4853A37E4143}">
      <dgm:prSet/>
      <dgm:spPr/>
      <dgm:t>
        <a:bodyPr/>
        <a:lstStyle/>
        <a:p>
          <a:endParaRPr lang="en-US"/>
        </a:p>
      </dgm:t>
    </dgm:pt>
    <dgm:pt modelId="{A49DA313-48BD-4E47-BCB5-8BE9E35A221A}">
      <dgm:prSet phldrT="[Text]"/>
      <dgm:spPr/>
      <dgm:t>
        <a:bodyPr/>
        <a:lstStyle/>
        <a:p>
          <a:r>
            <a:rPr lang="en-US" b="1" dirty="0"/>
            <a:t>COMMITTEE CHAIRS</a:t>
          </a:r>
        </a:p>
      </dgm:t>
    </dgm:pt>
    <dgm:pt modelId="{FA0E3037-64DD-4EEB-921C-F7C09FEFCE26}" type="parTrans" cxnId="{9A444666-6701-403E-97B1-376695C4ADEB}">
      <dgm:prSet/>
      <dgm:spPr/>
      <dgm:t>
        <a:bodyPr/>
        <a:lstStyle/>
        <a:p>
          <a:endParaRPr lang="en-US"/>
        </a:p>
      </dgm:t>
    </dgm:pt>
    <dgm:pt modelId="{DEDE848E-EE8E-4980-9797-947A7B147BCA}" type="sibTrans" cxnId="{9A444666-6701-403E-97B1-376695C4ADEB}">
      <dgm:prSet/>
      <dgm:spPr/>
      <dgm:t>
        <a:bodyPr/>
        <a:lstStyle/>
        <a:p>
          <a:endParaRPr lang="en-US"/>
        </a:p>
      </dgm:t>
    </dgm:pt>
    <dgm:pt modelId="{E01CFB8B-45F8-AA44-8454-AC8FD1FDED8B}">
      <dgm:prSet/>
      <dgm:spPr/>
      <dgm:t>
        <a:bodyPr/>
        <a:lstStyle/>
        <a:p>
          <a:r>
            <a:rPr lang="en-US" b="1" dirty="0"/>
            <a:t>ASSISTANT GOVERNORS</a:t>
          </a:r>
        </a:p>
      </dgm:t>
    </dgm:pt>
    <dgm:pt modelId="{9F04374D-413E-0B41-A895-E5E86FFC37C3}" type="parTrans" cxnId="{E5BB1E56-CF1B-9F4A-B0A4-D7B2D9CDFF01}">
      <dgm:prSet/>
      <dgm:spPr/>
      <dgm:t>
        <a:bodyPr/>
        <a:lstStyle/>
        <a:p>
          <a:endParaRPr lang="en-US"/>
        </a:p>
      </dgm:t>
    </dgm:pt>
    <dgm:pt modelId="{7703E6F3-29B3-7A45-A08F-78EF4BA0F19A}" type="sibTrans" cxnId="{E5BB1E56-CF1B-9F4A-B0A4-D7B2D9CDFF01}">
      <dgm:prSet/>
      <dgm:spPr/>
      <dgm:t>
        <a:bodyPr/>
        <a:lstStyle/>
        <a:p>
          <a:endParaRPr lang="en-US"/>
        </a:p>
      </dgm:t>
    </dgm:pt>
    <dgm:pt modelId="{B03C0CF6-EFF3-6C40-BB67-156D3B109EF2}">
      <dgm:prSet/>
      <dgm:spPr/>
      <dgm:t>
        <a:bodyPr/>
        <a:lstStyle/>
        <a:p>
          <a:r>
            <a:rPr lang="en-US" b="1" dirty="0"/>
            <a:t>ROTARY CLUBS</a:t>
          </a:r>
        </a:p>
      </dgm:t>
    </dgm:pt>
    <dgm:pt modelId="{D64E95B6-D8B6-D44F-8C40-23731EC4AD23}" type="parTrans" cxnId="{CC63AEF6-445C-194F-B55B-A877FAADDC71}">
      <dgm:prSet/>
      <dgm:spPr/>
      <dgm:t>
        <a:bodyPr/>
        <a:lstStyle/>
        <a:p>
          <a:endParaRPr lang="en-US"/>
        </a:p>
      </dgm:t>
    </dgm:pt>
    <dgm:pt modelId="{1E6EE44E-A98C-1249-9173-8FA2C8A91945}" type="sibTrans" cxnId="{CC63AEF6-445C-194F-B55B-A877FAADDC71}">
      <dgm:prSet/>
      <dgm:spPr/>
      <dgm:t>
        <a:bodyPr/>
        <a:lstStyle/>
        <a:p>
          <a:endParaRPr lang="en-US"/>
        </a:p>
      </dgm:t>
    </dgm:pt>
    <dgm:pt modelId="{2FCA3B23-25EA-4B9E-B77E-AC3694F6EAE7}" type="pres">
      <dgm:prSet presAssocID="{9E38F03F-290E-4321-A8C3-650FB011D1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90AE3A-59A5-433F-B904-445CC964A016}" type="pres">
      <dgm:prSet presAssocID="{4E13947C-17A2-42B9-AA87-3522F53CF2DA}" presName="hierRoot1" presStyleCnt="0"/>
      <dgm:spPr/>
    </dgm:pt>
    <dgm:pt modelId="{7DED0136-C320-4725-8953-7C2FA70389DE}" type="pres">
      <dgm:prSet presAssocID="{4E13947C-17A2-42B9-AA87-3522F53CF2DA}" presName="composite" presStyleCnt="0"/>
      <dgm:spPr/>
    </dgm:pt>
    <dgm:pt modelId="{E52EDD5C-7D90-4BBF-9D1D-576AB998688B}" type="pres">
      <dgm:prSet presAssocID="{4E13947C-17A2-42B9-AA87-3522F53CF2DA}" presName="background" presStyleLbl="node0" presStyleIdx="0" presStyleCnt="1"/>
      <dgm:spPr/>
    </dgm:pt>
    <dgm:pt modelId="{50C07A45-D553-4AF1-AA16-E678F6A0571C}" type="pres">
      <dgm:prSet presAssocID="{4E13947C-17A2-42B9-AA87-3522F53CF2DA}" presName="text" presStyleLbl="fgAcc0" presStyleIdx="0" presStyleCnt="1" custScaleX="111120" custScaleY="108837">
        <dgm:presLayoutVars>
          <dgm:chPref val="3"/>
        </dgm:presLayoutVars>
      </dgm:prSet>
      <dgm:spPr/>
    </dgm:pt>
    <dgm:pt modelId="{05810B6D-2510-4948-AFF5-3D0176E8CCE3}" type="pres">
      <dgm:prSet presAssocID="{4E13947C-17A2-42B9-AA87-3522F53CF2DA}" presName="hierChild2" presStyleCnt="0"/>
      <dgm:spPr/>
    </dgm:pt>
    <dgm:pt modelId="{03CD0420-E6CD-4981-94F0-C1EE203D51F4}" type="pres">
      <dgm:prSet presAssocID="{655F8A6D-FA3C-464A-A275-EE3EA2F3AFA8}" presName="Name10" presStyleLbl="parChTrans1D2" presStyleIdx="0" presStyleCnt="4"/>
      <dgm:spPr/>
    </dgm:pt>
    <dgm:pt modelId="{06735CDC-8569-4D3F-A609-159DDF2E2DBB}" type="pres">
      <dgm:prSet presAssocID="{8F5B916A-658C-4195-98B5-ABE033EA9D85}" presName="hierRoot2" presStyleCnt="0"/>
      <dgm:spPr/>
    </dgm:pt>
    <dgm:pt modelId="{A9BF2149-8291-4A55-919E-B1E5A1CB861A}" type="pres">
      <dgm:prSet presAssocID="{8F5B916A-658C-4195-98B5-ABE033EA9D85}" presName="composite2" presStyleCnt="0"/>
      <dgm:spPr/>
    </dgm:pt>
    <dgm:pt modelId="{BBEA4234-1D10-44D1-8953-B5A396BEF2D8}" type="pres">
      <dgm:prSet presAssocID="{8F5B916A-658C-4195-98B5-ABE033EA9D85}" presName="background2" presStyleLbl="node2" presStyleIdx="0" presStyleCnt="4"/>
      <dgm:spPr/>
    </dgm:pt>
    <dgm:pt modelId="{63B5AEAB-5D69-40B8-A952-FF487DD091C6}" type="pres">
      <dgm:prSet presAssocID="{8F5B916A-658C-4195-98B5-ABE033EA9D85}" presName="text2" presStyleLbl="fgAcc2" presStyleIdx="0" presStyleCnt="4">
        <dgm:presLayoutVars>
          <dgm:chPref val="3"/>
        </dgm:presLayoutVars>
      </dgm:prSet>
      <dgm:spPr/>
    </dgm:pt>
    <dgm:pt modelId="{BD161BCD-BE81-408D-BD20-36E315BBF553}" type="pres">
      <dgm:prSet presAssocID="{8F5B916A-658C-4195-98B5-ABE033EA9D85}" presName="hierChild3" presStyleCnt="0"/>
      <dgm:spPr/>
    </dgm:pt>
    <dgm:pt modelId="{8F1AAA57-316D-4751-9E7A-8364712A5BB3}" type="pres">
      <dgm:prSet presAssocID="{D51AF56F-6D73-4828-915A-9C03E2DC72E2}" presName="Name10" presStyleLbl="parChTrans1D2" presStyleIdx="1" presStyleCnt="4"/>
      <dgm:spPr/>
    </dgm:pt>
    <dgm:pt modelId="{58C8DC56-8836-4BBB-B6AF-35187A61EFCF}" type="pres">
      <dgm:prSet presAssocID="{F1A1B562-98F1-43E5-9B5B-74AB7F567F92}" presName="hierRoot2" presStyleCnt="0"/>
      <dgm:spPr/>
    </dgm:pt>
    <dgm:pt modelId="{02037AC9-1383-41A9-9712-DFAF0E6D900F}" type="pres">
      <dgm:prSet presAssocID="{F1A1B562-98F1-43E5-9B5B-74AB7F567F92}" presName="composite2" presStyleCnt="0"/>
      <dgm:spPr/>
    </dgm:pt>
    <dgm:pt modelId="{D49CDE61-2C49-4EF5-8CAC-3BD9E201DA7D}" type="pres">
      <dgm:prSet presAssocID="{F1A1B562-98F1-43E5-9B5B-74AB7F567F92}" presName="background2" presStyleLbl="node2" presStyleIdx="1" presStyleCnt="4"/>
      <dgm:spPr/>
    </dgm:pt>
    <dgm:pt modelId="{0CC186D1-CECF-4F9D-8051-DCA97DE1B3A1}" type="pres">
      <dgm:prSet presAssocID="{F1A1B562-98F1-43E5-9B5B-74AB7F567F92}" presName="text2" presStyleLbl="fgAcc2" presStyleIdx="1" presStyleCnt="4">
        <dgm:presLayoutVars>
          <dgm:chPref val="3"/>
        </dgm:presLayoutVars>
      </dgm:prSet>
      <dgm:spPr/>
    </dgm:pt>
    <dgm:pt modelId="{A165A247-250C-4DBE-8E5D-D0551488E043}" type="pres">
      <dgm:prSet presAssocID="{F1A1B562-98F1-43E5-9B5B-74AB7F567F92}" presName="hierChild3" presStyleCnt="0"/>
      <dgm:spPr/>
    </dgm:pt>
    <dgm:pt modelId="{915BE50D-FA1A-44F6-B034-1D9C2F151D94}" type="pres">
      <dgm:prSet presAssocID="{FA0E3037-64DD-4EEB-921C-F7C09FEFCE26}" presName="Name10" presStyleLbl="parChTrans1D2" presStyleIdx="2" presStyleCnt="4"/>
      <dgm:spPr/>
    </dgm:pt>
    <dgm:pt modelId="{887730C3-A4D6-48E1-90E7-AB453B36C127}" type="pres">
      <dgm:prSet presAssocID="{A49DA313-48BD-4E47-BCB5-8BE9E35A221A}" presName="hierRoot2" presStyleCnt="0"/>
      <dgm:spPr/>
    </dgm:pt>
    <dgm:pt modelId="{137A49F2-FE40-46A7-B1C3-9B392A02B26B}" type="pres">
      <dgm:prSet presAssocID="{A49DA313-48BD-4E47-BCB5-8BE9E35A221A}" presName="composite2" presStyleCnt="0"/>
      <dgm:spPr/>
    </dgm:pt>
    <dgm:pt modelId="{14A2068E-97FB-4D4E-AFC6-06CB8A7A2577}" type="pres">
      <dgm:prSet presAssocID="{A49DA313-48BD-4E47-BCB5-8BE9E35A221A}" presName="background2" presStyleLbl="node2" presStyleIdx="2" presStyleCnt="4"/>
      <dgm:spPr/>
    </dgm:pt>
    <dgm:pt modelId="{0973749E-1C32-4D41-B1B1-0DE360971154}" type="pres">
      <dgm:prSet presAssocID="{A49DA313-48BD-4E47-BCB5-8BE9E35A221A}" presName="text2" presStyleLbl="fgAcc2" presStyleIdx="2" presStyleCnt="4">
        <dgm:presLayoutVars>
          <dgm:chPref val="3"/>
        </dgm:presLayoutVars>
      </dgm:prSet>
      <dgm:spPr/>
    </dgm:pt>
    <dgm:pt modelId="{51EA39E9-7478-4D5D-BDA8-FBFC603E3039}" type="pres">
      <dgm:prSet presAssocID="{A49DA313-48BD-4E47-BCB5-8BE9E35A221A}" presName="hierChild3" presStyleCnt="0"/>
      <dgm:spPr/>
    </dgm:pt>
    <dgm:pt modelId="{3E02D14B-6355-444C-8189-198425EEE19C}" type="pres">
      <dgm:prSet presAssocID="{9F04374D-413E-0B41-A895-E5E86FFC37C3}" presName="Name10" presStyleLbl="parChTrans1D2" presStyleIdx="3" presStyleCnt="4"/>
      <dgm:spPr/>
    </dgm:pt>
    <dgm:pt modelId="{EC8B2656-1607-9C44-8258-3399CBEA91D2}" type="pres">
      <dgm:prSet presAssocID="{E01CFB8B-45F8-AA44-8454-AC8FD1FDED8B}" presName="hierRoot2" presStyleCnt="0"/>
      <dgm:spPr/>
    </dgm:pt>
    <dgm:pt modelId="{CFA82B2C-E26A-3A4B-8A0A-124AEAF1BDEF}" type="pres">
      <dgm:prSet presAssocID="{E01CFB8B-45F8-AA44-8454-AC8FD1FDED8B}" presName="composite2" presStyleCnt="0"/>
      <dgm:spPr/>
    </dgm:pt>
    <dgm:pt modelId="{727BDEAC-0396-B943-888A-808788076C28}" type="pres">
      <dgm:prSet presAssocID="{E01CFB8B-45F8-AA44-8454-AC8FD1FDED8B}" presName="background2" presStyleLbl="node2" presStyleIdx="3" presStyleCnt="4"/>
      <dgm:spPr/>
    </dgm:pt>
    <dgm:pt modelId="{60C01799-27A7-7541-9558-4F908391EC4A}" type="pres">
      <dgm:prSet presAssocID="{E01CFB8B-45F8-AA44-8454-AC8FD1FDED8B}" presName="text2" presStyleLbl="fgAcc2" presStyleIdx="3" presStyleCnt="4">
        <dgm:presLayoutVars>
          <dgm:chPref val="3"/>
        </dgm:presLayoutVars>
      </dgm:prSet>
      <dgm:spPr/>
    </dgm:pt>
    <dgm:pt modelId="{BABACC66-DDA0-3E45-A9A6-271138804448}" type="pres">
      <dgm:prSet presAssocID="{E01CFB8B-45F8-AA44-8454-AC8FD1FDED8B}" presName="hierChild3" presStyleCnt="0"/>
      <dgm:spPr/>
    </dgm:pt>
    <dgm:pt modelId="{6E8C4142-4F03-F442-9DC5-06D6BE19F50A}" type="pres">
      <dgm:prSet presAssocID="{D64E95B6-D8B6-D44F-8C40-23731EC4AD23}" presName="Name17" presStyleLbl="parChTrans1D3" presStyleIdx="0" presStyleCnt="1"/>
      <dgm:spPr/>
    </dgm:pt>
    <dgm:pt modelId="{39FFBB7B-A9E1-6D45-AB2E-B312DBF95684}" type="pres">
      <dgm:prSet presAssocID="{B03C0CF6-EFF3-6C40-BB67-156D3B109EF2}" presName="hierRoot3" presStyleCnt="0"/>
      <dgm:spPr/>
    </dgm:pt>
    <dgm:pt modelId="{D872C9D8-5248-1444-A1FE-88105C747033}" type="pres">
      <dgm:prSet presAssocID="{B03C0CF6-EFF3-6C40-BB67-156D3B109EF2}" presName="composite3" presStyleCnt="0"/>
      <dgm:spPr/>
    </dgm:pt>
    <dgm:pt modelId="{4A6FAE1C-3D50-C14F-9244-9C0BD15A2FDD}" type="pres">
      <dgm:prSet presAssocID="{B03C0CF6-EFF3-6C40-BB67-156D3B109EF2}" presName="background3" presStyleLbl="node3" presStyleIdx="0" presStyleCnt="1"/>
      <dgm:spPr>
        <a:solidFill>
          <a:srgbClr val="F7A800"/>
        </a:solidFill>
      </dgm:spPr>
    </dgm:pt>
    <dgm:pt modelId="{50CE79DC-1A31-6A4A-85D2-D4FBA4F0E382}" type="pres">
      <dgm:prSet presAssocID="{B03C0CF6-EFF3-6C40-BB67-156D3B109EF2}" presName="text3" presStyleLbl="fgAcc3" presStyleIdx="0" presStyleCnt="1">
        <dgm:presLayoutVars>
          <dgm:chPref val="3"/>
        </dgm:presLayoutVars>
      </dgm:prSet>
      <dgm:spPr/>
    </dgm:pt>
    <dgm:pt modelId="{1CB9C97E-C3B7-3844-A57D-768397ABCE0B}" type="pres">
      <dgm:prSet presAssocID="{B03C0CF6-EFF3-6C40-BB67-156D3B109EF2}" presName="hierChild4" presStyleCnt="0"/>
      <dgm:spPr/>
    </dgm:pt>
  </dgm:ptLst>
  <dgm:cxnLst>
    <dgm:cxn modelId="{E347662C-2E0B-4B7B-BB8B-420F40379055}" type="presOf" srcId="{D51AF56F-6D73-4828-915A-9C03E2DC72E2}" destId="{8F1AAA57-316D-4751-9E7A-8364712A5BB3}" srcOrd="0" destOrd="0" presId="urn:microsoft.com/office/officeart/2005/8/layout/hierarchy1"/>
    <dgm:cxn modelId="{12643863-D7B2-47E5-9B38-C404B7250B15}" type="presOf" srcId="{A49DA313-48BD-4E47-BCB5-8BE9E35A221A}" destId="{0973749E-1C32-4D41-B1B1-0DE360971154}" srcOrd="0" destOrd="0" presId="urn:microsoft.com/office/officeart/2005/8/layout/hierarchy1"/>
    <dgm:cxn modelId="{9A444666-6701-403E-97B1-376695C4ADEB}" srcId="{4E13947C-17A2-42B9-AA87-3522F53CF2DA}" destId="{A49DA313-48BD-4E47-BCB5-8BE9E35A221A}" srcOrd="2" destOrd="0" parTransId="{FA0E3037-64DD-4EEB-921C-F7C09FEFCE26}" sibTransId="{DEDE848E-EE8E-4980-9797-947A7B147BCA}"/>
    <dgm:cxn modelId="{491B7547-E3AF-4D77-A575-1E8BBF42A549}" type="presOf" srcId="{4E13947C-17A2-42B9-AA87-3522F53CF2DA}" destId="{50C07A45-D553-4AF1-AA16-E678F6A0571C}" srcOrd="0" destOrd="0" presId="urn:microsoft.com/office/officeart/2005/8/layout/hierarchy1"/>
    <dgm:cxn modelId="{A5228E47-C4CD-4D2C-B408-9B3743721C41}" type="presOf" srcId="{B03C0CF6-EFF3-6C40-BB67-156D3B109EF2}" destId="{50CE79DC-1A31-6A4A-85D2-D4FBA4F0E382}" srcOrd="0" destOrd="0" presId="urn:microsoft.com/office/officeart/2005/8/layout/hierarchy1"/>
    <dgm:cxn modelId="{E5BB1E56-CF1B-9F4A-B0A4-D7B2D9CDFF01}" srcId="{4E13947C-17A2-42B9-AA87-3522F53CF2DA}" destId="{E01CFB8B-45F8-AA44-8454-AC8FD1FDED8B}" srcOrd="3" destOrd="0" parTransId="{9F04374D-413E-0B41-A895-E5E86FFC37C3}" sibTransId="{7703E6F3-29B3-7A45-A08F-78EF4BA0F19A}"/>
    <dgm:cxn modelId="{AE32A757-904D-4C53-AD6A-4853A37E4143}" srcId="{4E13947C-17A2-42B9-AA87-3522F53CF2DA}" destId="{F1A1B562-98F1-43E5-9B5B-74AB7F567F92}" srcOrd="1" destOrd="0" parTransId="{D51AF56F-6D73-4828-915A-9C03E2DC72E2}" sibTransId="{DD4B800B-7D4E-4039-95DF-9C3B997D1C23}"/>
    <dgm:cxn modelId="{340FA88C-32E1-4D5E-B974-6B3707CECF1B}" type="presOf" srcId="{E01CFB8B-45F8-AA44-8454-AC8FD1FDED8B}" destId="{60C01799-27A7-7541-9558-4F908391EC4A}" srcOrd="0" destOrd="0" presId="urn:microsoft.com/office/officeart/2005/8/layout/hierarchy1"/>
    <dgm:cxn modelId="{5ACDDA97-1E98-4B1A-94F5-F8AE8CECA6FA}" type="presOf" srcId="{655F8A6D-FA3C-464A-A275-EE3EA2F3AFA8}" destId="{03CD0420-E6CD-4981-94F0-C1EE203D51F4}" srcOrd="0" destOrd="0" presId="urn:microsoft.com/office/officeart/2005/8/layout/hierarchy1"/>
    <dgm:cxn modelId="{001FD499-84E2-44F0-8E94-533D4355AAE2}" srcId="{4E13947C-17A2-42B9-AA87-3522F53CF2DA}" destId="{8F5B916A-658C-4195-98B5-ABE033EA9D85}" srcOrd="0" destOrd="0" parTransId="{655F8A6D-FA3C-464A-A275-EE3EA2F3AFA8}" sibTransId="{AC06BC1C-C834-4F9A-A178-BB577353A3C0}"/>
    <dgm:cxn modelId="{853BE2A9-4E8D-4F74-A829-507D91AF3189}" srcId="{9E38F03F-290E-4321-A8C3-650FB011D1B8}" destId="{4E13947C-17A2-42B9-AA87-3522F53CF2DA}" srcOrd="0" destOrd="0" parTransId="{C5E20470-2C3F-4069-A016-5CFA03C16444}" sibTransId="{906312F2-D975-43D1-ADF6-CABE2ADD65BA}"/>
    <dgm:cxn modelId="{8FA16CBA-E2AB-40E9-ADE9-7DDBFFF821D2}" type="presOf" srcId="{8F5B916A-658C-4195-98B5-ABE033EA9D85}" destId="{63B5AEAB-5D69-40B8-A952-FF487DD091C6}" srcOrd="0" destOrd="0" presId="urn:microsoft.com/office/officeart/2005/8/layout/hierarchy1"/>
    <dgm:cxn modelId="{456823BE-451E-4D6B-B6E0-3486AED4FF2E}" type="presOf" srcId="{F1A1B562-98F1-43E5-9B5B-74AB7F567F92}" destId="{0CC186D1-CECF-4F9D-8051-DCA97DE1B3A1}" srcOrd="0" destOrd="0" presId="urn:microsoft.com/office/officeart/2005/8/layout/hierarchy1"/>
    <dgm:cxn modelId="{A133AECE-CA7A-4C35-A532-D866D12C57DD}" type="presOf" srcId="{9F04374D-413E-0B41-A895-E5E86FFC37C3}" destId="{3E02D14B-6355-444C-8189-198425EEE19C}" srcOrd="0" destOrd="0" presId="urn:microsoft.com/office/officeart/2005/8/layout/hierarchy1"/>
    <dgm:cxn modelId="{CA967AD4-522E-43CE-9D8F-B893E66C4F49}" type="presOf" srcId="{9E38F03F-290E-4321-A8C3-650FB011D1B8}" destId="{2FCA3B23-25EA-4B9E-B77E-AC3694F6EAE7}" srcOrd="0" destOrd="0" presId="urn:microsoft.com/office/officeart/2005/8/layout/hierarchy1"/>
    <dgm:cxn modelId="{1B5975DA-6D68-426F-A82E-1870F1D29709}" type="presOf" srcId="{D64E95B6-D8B6-D44F-8C40-23731EC4AD23}" destId="{6E8C4142-4F03-F442-9DC5-06D6BE19F50A}" srcOrd="0" destOrd="0" presId="urn:microsoft.com/office/officeart/2005/8/layout/hierarchy1"/>
    <dgm:cxn modelId="{CC63AEF6-445C-194F-B55B-A877FAADDC71}" srcId="{E01CFB8B-45F8-AA44-8454-AC8FD1FDED8B}" destId="{B03C0CF6-EFF3-6C40-BB67-156D3B109EF2}" srcOrd="0" destOrd="0" parTransId="{D64E95B6-D8B6-D44F-8C40-23731EC4AD23}" sibTransId="{1E6EE44E-A98C-1249-9173-8FA2C8A91945}"/>
    <dgm:cxn modelId="{728CE0FC-2645-4232-BE01-2C4773C8D7A7}" type="presOf" srcId="{FA0E3037-64DD-4EEB-921C-F7C09FEFCE26}" destId="{915BE50D-FA1A-44F6-B034-1D9C2F151D94}" srcOrd="0" destOrd="0" presId="urn:microsoft.com/office/officeart/2005/8/layout/hierarchy1"/>
    <dgm:cxn modelId="{149642A2-368D-45F5-8885-966C2CC69658}" type="presParOf" srcId="{2FCA3B23-25EA-4B9E-B77E-AC3694F6EAE7}" destId="{8490AE3A-59A5-433F-B904-445CC964A016}" srcOrd="0" destOrd="0" presId="urn:microsoft.com/office/officeart/2005/8/layout/hierarchy1"/>
    <dgm:cxn modelId="{23C62856-CFB1-478C-8604-05B73761C1D7}" type="presParOf" srcId="{8490AE3A-59A5-433F-B904-445CC964A016}" destId="{7DED0136-C320-4725-8953-7C2FA70389DE}" srcOrd="0" destOrd="0" presId="urn:microsoft.com/office/officeart/2005/8/layout/hierarchy1"/>
    <dgm:cxn modelId="{CBDC9DE9-CCCD-4033-8BE4-917A38270F56}" type="presParOf" srcId="{7DED0136-C320-4725-8953-7C2FA70389DE}" destId="{E52EDD5C-7D90-4BBF-9D1D-576AB998688B}" srcOrd="0" destOrd="0" presId="urn:microsoft.com/office/officeart/2005/8/layout/hierarchy1"/>
    <dgm:cxn modelId="{B89CF243-49F4-4245-B6F2-27135BD39693}" type="presParOf" srcId="{7DED0136-C320-4725-8953-7C2FA70389DE}" destId="{50C07A45-D553-4AF1-AA16-E678F6A0571C}" srcOrd="1" destOrd="0" presId="urn:microsoft.com/office/officeart/2005/8/layout/hierarchy1"/>
    <dgm:cxn modelId="{52AB4BE7-65E1-40FC-9320-005E8247F9F7}" type="presParOf" srcId="{8490AE3A-59A5-433F-B904-445CC964A016}" destId="{05810B6D-2510-4948-AFF5-3D0176E8CCE3}" srcOrd="1" destOrd="0" presId="urn:microsoft.com/office/officeart/2005/8/layout/hierarchy1"/>
    <dgm:cxn modelId="{044AB251-BA38-4CFD-AB2B-E918D536229A}" type="presParOf" srcId="{05810B6D-2510-4948-AFF5-3D0176E8CCE3}" destId="{03CD0420-E6CD-4981-94F0-C1EE203D51F4}" srcOrd="0" destOrd="0" presId="urn:microsoft.com/office/officeart/2005/8/layout/hierarchy1"/>
    <dgm:cxn modelId="{1A82CFEE-CB90-4B45-BB78-C82E0D5EF6DF}" type="presParOf" srcId="{05810B6D-2510-4948-AFF5-3D0176E8CCE3}" destId="{06735CDC-8569-4D3F-A609-159DDF2E2DBB}" srcOrd="1" destOrd="0" presId="urn:microsoft.com/office/officeart/2005/8/layout/hierarchy1"/>
    <dgm:cxn modelId="{47F1ACE8-F09A-4CD4-86B3-28762AC6DFBF}" type="presParOf" srcId="{06735CDC-8569-4D3F-A609-159DDF2E2DBB}" destId="{A9BF2149-8291-4A55-919E-B1E5A1CB861A}" srcOrd="0" destOrd="0" presId="urn:microsoft.com/office/officeart/2005/8/layout/hierarchy1"/>
    <dgm:cxn modelId="{A7CB24EB-3EB6-4A1B-A9AD-7EB2889F4411}" type="presParOf" srcId="{A9BF2149-8291-4A55-919E-B1E5A1CB861A}" destId="{BBEA4234-1D10-44D1-8953-B5A396BEF2D8}" srcOrd="0" destOrd="0" presId="urn:microsoft.com/office/officeart/2005/8/layout/hierarchy1"/>
    <dgm:cxn modelId="{CF140DFA-168F-4867-863E-3041E9927F9E}" type="presParOf" srcId="{A9BF2149-8291-4A55-919E-B1E5A1CB861A}" destId="{63B5AEAB-5D69-40B8-A952-FF487DD091C6}" srcOrd="1" destOrd="0" presId="urn:microsoft.com/office/officeart/2005/8/layout/hierarchy1"/>
    <dgm:cxn modelId="{4E92B984-403D-46E3-A636-6CFD5EE85AD3}" type="presParOf" srcId="{06735CDC-8569-4D3F-A609-159DDF2E2DBB}" destId="{BD161BCD-BE81-408D-BD20-36E315BBF553}" srcOrd="1" destOrd="0" presId="urn:microsoft.com/office/officeart/2005/8/layout/hierarchy1"/>
    <dgm:cxn modelId="{C1C010E5-EADB-45E6-A0B0-AB1443080147}" type="presParOf" srcId="{05810B6D-2510-4948-AFF5-3D0176E8CCE3}" destId="{8F1AAA57-316D-4751-9E7A-8364712A5BB3}" srcOrd="2" destOrd="0" presId="urn:microsoft.com/office/officeart/2005/8/layout/hierarchy1"/>
    <dgm:cxn modelId="{AFA4CC77-C375-492B-B288-5340A0D5F824}" type="presParOf" srcId="{05810B6D-2510-4948-AFF5-3D0176E8CCE3}" destId="{58C8DC56-8836-4BBB-B6AF-35187A61EFCF}" srcOrd="3" destOrd="0" presId="urn:microsoft.com/office/officeart/2005/8/layout/hierarchy1"/>
    <dgm:cxn modelId="{FE532865-F9C4-4130-8D17-E898CD4A2D20}" type="presParOf" srcId="{58C8DC56-8836-4BBB-B6AF-35187A61EFCF}" destId="{02037AC9-1383-41A9-9712-DFAF0E6D900F}" srcOrd="0" destOrd="0" presId="urn:microsoft.com/office/officeart/2005/8/layout/hierarchy1"/>
    <dgm:cxn modelId="{F5A7017A-1A19-484F-98C3-5994432888B5}" type="presParOf" srcId="{02037AC9-1383-41A9-9712-DFAF0E6D900F}" destId="{D49CDE61-2C49-4EF5-8CAC-3BD9E201DA7D}" srcOrd="0" destOrd="0" presId="urn:microsoft.com/office/officeart/2005/8/layout/hierarchy1"/>
    <dgm:cxn modelId="{F6384847-550D-478D-9F55-978F7F59855A}" type="presParOf" srcId="{02037AC9-1383-41A9-9712-DFAF0E6D900F}" destId="{0CC186D1-CECF-4F9D-8051-DCA97DE1B3A1}" srcOrd="1" destOrd="0" presId="urn:microsoft.com/office/officeart/2005/8/layout/hierarchy1"/>
    <dgm:cxn modelId="{D68AFADF-9AE4-4408-8664-BC1EB6F299D2}" type="presParOf" srcId="{58C8DC56-8836-4BBB-B6AF-35187A61EFCF}" destId="{A165A247-250C-4DBE-8E5D-D0551488E043}" srcOrd="1" destOrd="0" presId="urn:microsoft.com/office/officeart/2005/8/layout/hierarchy1"/>
    <dgm:cxn modelId="{51EED5B6-4578-41B5-9708-30AE990D1702}" type="presParOf" srcId="{05810B6D-2510-4948-AFF5-3D0176E8CCE3}" destId="{915BE50D-FA1A-44F6-B034-1D9C2F151D94}" srcOrd="4" destOrd="0" presId="urn:microsoft.com/office/officeart/2005/8/layout/hierarchy1"/>
    <dgm:cxn modelId="{B251BDEF-9F9F-4AAD-BEC4-058E37289A02}" type="presParOf" srcId="{05810B6D-2510-4948-AFF5-3D0176E8CCE3}" destId="{887730C3-A4D6-48E1-90E7-AB453B36C127}" srcOrd="5" destOrd="0" presId="urn:microsoft.com/office/officeart/2005/8/layout/hierarchy1"/>
    <dgm:cxn modelId="{58966C69-F559-4820-A39C-90A34DFDFC68}" type="presParOf" srcId="{887730C3-A4D6-48E1-90E7-AB453B36C127}" destId="{137A49F2-FE40-46A7-B1C3-9B392A02B26B}" srcOrd="0" destOrd="0" presId="urn:microsoft.com/office/officeart/2005/8/layout/hierarchy1"/>
    <dgm:cxn modelId="{050CFE27-9162-42FB-9C13-A860C689B80A}" type="presParOf" srcId="{137A49F2-FE40-46A7-B1C3-9B392A02B26B}" destId="{14A2068E-97FB-4D4E-AFC6-06CB8A7A2577}" srcOrd="0" destOrd="0" presId="urn:microsoft.com/office/officeart/2005/8/layout/hierarchy1"/>
    <dgm:cxn modelId="{C0D6A51A-AC90-446E-8FEC-B08B28190337}" type="presParOf" srcId="{137A49F2-FE40-46A7-B1C3-9B392A02B26B}" destId="{0973749E-1C32-4D41-B1B1-0DE360971154}" srcOrd="1" destOrd="0" presId="urn:microsoft.com/office/officeart/2005/8/layout/hierarchy1"/>
    <dgm:cxn modelId="{9368976D-E7A7-4E38-8919-7F64A487002D}" type="presParOf" srcId="{887730C3-A4D6-48E1-90E7-AB453B36C127}" destId="{51EA39E9-7478-4D5D-BDA8-FBFC603E3039}" srcOrd="1" destOrd="0" presId="urn:microsoft.com/office/officeart/2005/8/layout/hierarchy1"/>
    <dgm:cxn modelId="{7A7B3519-E135-4FFD-BC4F-4AE5671A0846}" type="presParOf" srcId="{05810B6D-2510-4948-AFF5-3D0176E8CCE3}" destId="{3E02D14B-6355-444C-8189-198425EEE19C}" srcOrd="6" destOrd="0" presId="urn:microsoft.com/office/officeart/2005/8/layout/hierarchy1"/>
    <dgm:cxn modelId="{B0653042-4C86-4341-876B-FCFCFBB32E53}" type="presParOf" srcId="{05810B6D-2510-4948-AFF5-3D0176E8CCE3}" destId="{EC8B2656-1607-9C44-8258-3399CBEA91D2}" srcOrd="7" destOrd="0" presId="urn:microsoft.com/office/officeart/2005/8/layout/hierarchy1"/>
    <dgm:cxn modelId="{C6114B28-24BF-4BE9-B9BA-AB454E2EAF60}" type="presParOf" srcId="{EC8B2656-1607-9C44-8258-3399CBEA91D2}" destId="{CFA82B2C-E26A-3A4B-8A0A-124AEAF1BDEF}" srcOrd="0" destOrd="0" presId="urn:microsoft.com/office/officeart/2005/8/layout/hierarchy1"/>
    <dgm:cxn modelId="{326DE763-2A57-4B96-AE58-9CF923028B49}" type="presParOf" srcId="{CFA82B2C-E26A-3A4B-8A0A-124AEAF1BDEF}" destId="{727BDEAC-0396-B943-888A-808788076C28}" srcOrd="0" destOrd="0" presId="urn:microsoft.com/office/officeart/2005/8/layout/hierarchy1"/>
    <dgm:cxn modelId="{A15B8BAB-7386-4ECB-987B-16F29A2BAA3B}" type="presParOf" srcId="{CFA82B2C-E26A-3A4B-8A0A-124AEAF1BDEF}" destId="{60C01799-27A7-7541-9558-4F908391EC4A}" srcOrd="1" destOrd="0" presId="urn:microsoft.com/office/officeart/2005/8/layout/hierarchy1"/>
    <dgm:cxn modelId="{6C8CDDFB-0866-42AA-AE74-6D8888101184}" type="presParOf" srcId="{EC8B2656-1607-9C44-8258-3399CBEA91D2}" destId="{BABACC66-DDA0-3E45-A9A6-271138804448}" srcOrd="1" destOrd="0" presId="urn:microsoft.com/office/officeart/2005/8/layout/hierarchy1"/>
    <dgm:cxn modelId="{9D6C8495-94BB-4B7D-B238-40992F1AC549}" type="presParOf" srcId="{BABACC66-DDA0-3E45-A9A6-271138804448}" destId="{6E8C4142-4F03-F442-9DC5-06D6BE19F50A}" srcOrd="0" destOrd="0" presId="urn:microsoft.com/office/officeart/2005/8/layout/hierarchy1"/>
    <dgm:cxn modelId="{DB8FF22A-1AD6-4001-9BB3-F32946D1FD17}" type="presParOf" srcId="{BABACC66-DDA0-3E45-A9A6-271138804448}" destId="{39FFBB7B-A9E1-6D45-AB2E-B312DBF95684}" srcOrd="1" destOrd="0" presId="urn:microsoft.com/office/officeart/2005/8/layout/hierarchy1"/>
    <dgm:cxn modelId="{40A5306F-6A9C-4D12-A3A8-0B179B66D439}" type="presParOf" srcId="{39FFBB7B-A9E1-6D45-AB2E-B312DBF95684}" destId="{D872C9D8-5248-1444-A1FE-88105C747033}" srcOrd="0" destOrd="0" presId="urn:microsoft.com/office/officeart/2005/8/layout/hierarchy1"/>
    <dgm:cxn modelId="{83D854C8-2CA3-44C4-986B-1A3202BE9822}" type="presParOf" srcId="{D872C9D8-5248-1444-A1FE-88105C747033}" destId="{4A6FAE1C-3D50-C14F-9244-9C0BD15A2FDD}" srcOrd="0" destOrd="0" presId="urn:microsoft.com/office/officeart/2005/8/layout/hierarchy1"/>
    <dgm:cxn modelId="{CDAF24FD-5FAB-4B99-B7CE-5E1A3129A0AB}" type="presParOf" srcId="{D872C9D8-5248-1444-A1FE-88105C747033}" destId="{50CE79DC-1A31-6A4A-85D2-D4FBA4F0E382}" srcOrd="1" destOrd="0" presId="urn:microsoft.com/office/officeart/2005/8/layout/hierarchy1"/>
    <dgm:cxn modelId="{898CC381-C520-4E3D-97DC-DE676DFFB1C0}" type="presParOf" srcId="{39FFBB7B-A9E1-6D45-AB2E-B312DBF95684}" destId="{1CB9C97E-C3B7-3844-A57D-768397ABCE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A5CD0-409D-445B-99A5-5058A4A9F614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F66CF9-5526-4993-A0DA-3639D343D5D0}">
      <dgm:prSet custT="1"/>
      <dgm:spPr/>
      <dgm:t>
        <a:bodyPr/>
        <a:lstStyle/>
        <a:p>
          <a:r>
            <a: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 Administration</a:t>
          </a:r>
          <a:endParaRPr lang="en-US" sz="11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59BB333-2D0B-49FE-AB36-1643083E2250}" type="parTrans" cxnId="{D9573838-0D7C-4988-B4AC-6794AE9CE56C}">
      <dgm:prSet/>
      <dgm:spPr/>
      <dgm:t>
        <a:bodyPr/>
        <a:lstStyle/>
        <a:p>
          <a:endParaRPr lang="en-US"/>
        </a:p>
      </dgm:t>
    </dgm:pt>
    <dgm:pt modelId="{2E05C837-7E07-4C50-9AAB-98D2F925AB1D}" type="sibTrans" cxnId="{D9573838-0D7C-4988-B4AC-6794AE9CE56C}">
      <dgm:prSet/>
      <dgm:spPr/>
      <dgm:t>
        <a:bodyPr/>
        <a:lstStyle/>
        <a:p>
          <a:endParaRPr lang="en-US"/>
        </a:p>
      </dgm:t>
    </dgm:pt>
    <dgm:pt modelId="{E6684E93-8786-4DC1-A17F-4FBC09FC4F3C}">
      <dgm:prSet/>
      <dgm:spPr/>
      <dgm:t>
        <a:bodyPr/>
        <a:lstStyle/>
        <a:p>
          <a:r>
            <a: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Membership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BD872CB-4016-465B-A0FC-135F06FC4654}" type="parTrans" cxnId="{6289E3A2-FE32-44CA-B8EA-B10EA8AD8B02}">
      <dgm:prSet/>
      <dgm:spPr/>
      <dgm:t>
        <a:bodyPr/>
        <a:lstStyle/>
        <a:p>
          <a:endParaRPr lang="en-US"/>
        </a:p>
      </dgm:t>
    </dgm:pt>
    <dgm:pt modelId="{DD43ED3D-7F87-4F8A-ABA9-91F08A3F1C78}" type="sibTrans" cxnId="{6289E3A2-FE32-44CA-B8EA-B10EA8AD8B02}">
      <dgm:prSet/>
      <dgm:spPr/>
      <dgm:t>
        <a:bodyPr/>
        <a:lstStyle/>
        <a:p>
          <a:endParaRPr lang="en-US"/>
        </a:p>
      </dgm:t>
    </dgm:pt>
    <dgm:pt modelId="{A62E8DB9-C383-48ED-B8BE-2CBD1EFD2DC8}">
      <dgm:prSet/>
      <dgm:spPr/>
      <dgm:t>
        <a:bodyPr/>
        <a:lstStyle/>
        <a:p>
          <a:r>
            <a: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Training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9C3C417-1A28-4011-9738-D9A9DCA2E1A1}" type="parTrans" cxnId="{2DF2FA8E-77F2-48E0-93BD-D957A9684FD1}">
      <dgm:prSet/>
      <dgm:spPr/>
      <dgm:t>
        <a:bodyPr/>
        <a:lstStyle/>
        <a:p>
          <a:endParaRPr lang="en-US"/>
        </a:p>
      </dgm:t>
    </dgm:pt>
    <dgm:pt modelId="{58B6BE18-4BC0-4468-A0A0-79B6F02334F1}" type="sibTrans" cxnId="{2DF2FA8E-77F2-48E0-93BD-D957A9684FD1}">
      <dgm:prSet/>
      <dgm:spPr/>
      <dgm:t>
        <a:bodyPr/>
        <a:lstStyle/>
        <a:p>
          <a:endParaRPr lang="en-US"/>
        </a:p>
      </dgm:t>
    </dgm:pt>
    <dgm:pt modelId="{B6202874-8DF5-4B88-9A0E-E6855115D778}">
      <dgm:prSet/>
      <dgm:spPr/>
      <dgm:t>
        <a:bodyPr/>
        <a:lstStyle/>
        <a:p>
          <a:r>
            <a: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Rotary Foundation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24094FC-57E7-4B86-B95B-CB8EF63BEA7E}" type="parTrans" cxnId="{09FD91E9-6C40-475E-90B8-746BA4ECE3BE}">
      <dgm:prSet/>
      <dgm:spPr/>
      <dgm:t>
        <a:bodyPr/>
        <a:lstStyle/>
        <a:p>
          <a:endParaRPr lang="en-US"/>
        </a:p>
      </dgm:t>
    </dgm:pt>
    <dgm:pt modelId="{29949AA2-E660-4FBE-85A6-5D9B58256B13}" type="sibTrans" cxnId="{09FD91E9-6C40-475E-90B8-746BA4ECE3BE}">
      <dgm:prSet/>
      <dgm:spPr/>
      <dgm:t>
        <a:bodyPr/>
        <a:lstStyle/>
        <a:p>
          <a:endParaRPr lang="en-US"/>
        </a:p>
      </dgm:t>
    </dgm:pt>
    <dgm:pt modelId="{B1F603DA-040B-4DBE-A7F3-3F31120C09C9}">
      <dgm:prSet/>
      <dgm:spPr/>
      <dgm:t>
        <a:bodyPr/>
        <a:lstStyle/>
        <a:p>
          <a:r>
            <a: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Public Image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83F5799-F9F7-4C41-B143-605A9FBB81FA}" type="parTrans" cxnId="{C6D5267E-0C62-4BB7-89CF-DABBE9F7FBF1}">
      <dgm:prSet/>
      <dgm:spPr/>
      <dgm:t>
        <a:bodyPr/>
        <a:lstStyle/>
        <a:p>
          <a:endParaRPr lang="en-US"/>
        </a:p>
      </dgm:t>
    </dgm:pt>
    <dgm:pt modelId="{6A364C60-81AF-4662-B465-94DB0F47AEFE}" type="sibTrans" cxnId="{C6D5267E-0C62-4BB7-89CF-DABBE9F7FBF1}">
      <dgm:prSet/>
      <dgm:spPr/>
      <dgm:t>
        <a:bodyPr/>
        <a:lstStyle/>
        <a:p>
          <a:endParaRPr lang="en-US"/>
        </a:p>
      </dgm:t>
    </dgm:pt>
    <dgm:pt modelId="{C0806C8D-E938-4D11-9905-9E3F5F02A07D}">
      <dgm:prSet/>
      <dgm:spPr/>
      <dgm:t>
        <a:bodyPr/>
        <a:lstStyle/>
        <a:p>
          <a:r>
            <a: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Service Projects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7F816D3-AE10-4236-837F-83D840FECAB3}" type="parTrans" cxnId="{79CD098E-F412-47C6-B867-029A87D4757E}">
      <dgm:prSet/>
      <dgm:spPr/>
      <dgm:t>
        <a:bodyPr/>
        <a:lstStyle/>
        <a:p>
          <a:endParaRPr lang="en-US"/>
        </a:p>
      </dgm:t>
    </dgm:pt>
    <dgm:pt modelId="{E9C60966-42B9-47D1-9FBD-241BC7071022}" type="sibTrans" cxnId="{79CD098E-F412-47C6-B867-029A87D4757E}">
      <dgm:prSet/>
      <dgm:spPr/>
      <dgm:t>
        <a:bodyPr/>
        <a:lstStyle/>
        <a:p>
          <a:endParaRPr lang="en-US"/>
        </a:p>
      </dgm:t>
    </dgm:pt>
    <dgm:pt modelId="{5BC407B3-2E52-4BBF-BDB0-C4CCF4794349}">
      <dgm:prSet/>
      <dgm:spPr/>
      <dgm:t>
        <a:bodyPr/>
        <a:lstStyle/>
        <a:p>
          <a:r>
            <a: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New Generations/ Youth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7492311-0295-4661-9DE7-E29E509D1F48}" type="parTrans" cxnId="{40AC49ED-DCF6-412E-8B65-22644F7A9AF0}">
      <dgm:prSet/>
      <dgm:spPr/>
      <dgm:t>
        <a:bodyPr/>
        <a:lstStyle/>
        <a:p>
          <a:endParaRPr lang="en-US"/>
        </a:p>
      </dgm:t>
    </dgm:pt>
    <dgm:pt modelId="{0AFE615D-D47A-43C3-948F-236B5B2CB6AA}" type="sibTrans" cxnId="{40AC49ED-DCF6-412E-8B65-22644F7A9AF0}">
      <dgm:prSet/>
      <dgm:spPr/>
      <dgm:t>
        <a:bodyPr/>
        <a:lstStyle/>
        <a:p>
          <a:endParaRPr lang="en-US"/>
        </a:p>
      </dgm:t>
    </dgm:pt>
    <dgm:pt modelId="{87E92420-D62B-479B-B580-63169E27F957}" type="pres">
      <dgm:prSet presAssocID="{651A5CD0-409D-445B-99A5-5058A4A9F614}" presName="Name0" presStyleCnt="0">
        <dgm:presLayoutVars>
          <dgm:dir/>
          <dgm:resizeHandles val="exact"/>
        </dgm:presLayoutVars>
      </dgm:prSet>
      <dgm:spPr/>
    </dgm:pt>
    <dgm:pt modelId="{FDA878B6-FAD5-4E69-BC10-3CC1E2253EDD}" type="pres">
      <dgm:prSet presAssocID="{651A5CD0-409D-445B-99A5-5058A4A9F614}" presName="fgShape" presStyleLbl="fgShp" presStyleIdx="0" presStyleCnt="1"/>
      <dgm:spPr>
        <a:solidFill>
          <a:schemeClr val="accent5">
            <a:lumMod val="40000"/>
            <a:lumOff val="60000"/>
          </a:schemeClr>
        </a:solidFill>
      </dgm:spPr>
    </dgm:pt>
    <dgm:pt modelId="{6EC3DB56-1592-407A-AA39-2E8634DA9C21}" type="pres">
      <dgm:prSet presAssocID="{651A5CD0-409D-445B-99A5-5058A4A9F614}" presName="linComp" presStyleCnt="0"/>
      <dgm:spPr/>
    </dgm:pt>
    <dgm:pt modelId="{ABCC475C-72E7-4BED-864E-5A464A2A51C2}" type="pres">
      <dgm:prSet presAssocID="{65F66CF9-5526-4993-A0DA-3639D343D5D0}" presName="compNode" presStyleCnt="0"/>
      <dgm:spPr/>
    </dgm:pt>
    <dgm:pt modelId="{94846AA3-483A-4F8F-80EA-257376439249}" type="pres">
      <dgm:prSet presAssocID="{65F66CF9-5526-4993-A0DA-3639D343D5D0}" presName="bkgdShape" presStyleLbl="node1" presStyleIdx="0" presStyleCnt="7"/>
      <dgm:spPr/>
    </dgm:pt>
    <dgm:pt modelId="{86E1F773-07F9-4CF5-89AB-FD2556864F11}" type="pres">
      <dgm:prSet presAssocID="{65F66CF9-5526-4993-A0DA-3639D343D5D0}" presName="nodeTx" presStyleLbl="node1" presStyleIdx="0" presStyleCnt="7">
        <dgm:presLayoutVars>
          <dgm:bulletEnabled val="1"/>
        </dgm:presLayoutVars>
      </dgm:prSet>
      <dgm:spPr/>
    </dgm:pt>
    <dgm:pt modelId="{34474910-6E77-4971-BE67-4F2F2854037E}" type="pres">
      <dgm:prSet presAssocID="{65F66CF9-5526-4993-A0DA-3639D343D5D0}" presName="invisiNode" presStyleLbl="node1" presStyleIdx="0" presStyleCnt="7"/>
      <dgm:spPr/>
    </dgm:pt>
    <dgm:pt modelId="{FCE30474-4C93-4D6D-98D3-A61440DA7929}" type="pres">
      <dgm:prSet presAssocID="{65F66CF9-5526-4993-A0DA-3639D343D5D0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C236656-971B-41E2-BC77-F8AA2B777768}" type="pres">
      <dgm:prSet presAssocID="{2E05C837-7E07-4C50-9AAB-98D2F925AB1D}" presName="sibTrans" presStyleLbl="sibTrans2D1" presStyleIdx="0" presStyleCnt="0"/>
      <dgm:spPr/>
    </dgm:pt>
    <dgm:pt modelId="{8EE0F09C-E102-48A9-A579-401F2349BD4C}" type="pres">
      <dgm:prSet presAssocID="{E6684E93-8786-4DC1-A17F-4FBC09FC4F3C}" presName="compNode" presStyleCnt="0"/>
      <dgm:spPr/>
    </dgm:pt>
    <dgm:pt modelId="{1C54F6F0-B321-4E7A-8FB4-C0AAAD3C8FE5}" type="pres">
      <dgm:prSet presAssocID="{E6684E93-8786-4DC1-A17F-4FBC09FC4F3C}" presName="bkgdShape" presStyleLbl="node1" presStyleIdx="1" presStyleCnt="7"/>
      <dgm:spPr/>
    </dgm:pt>
    <dgm:pt modelId="{5BEE06B8-811A-4A36-9502-543CA83E49EF}" type="pres">
      <dgm:prSet presAssocID="{E6684E93-8786-4DC1-A17F-4FBC09FC4F3C}" presName="nodeTx" presStyleLbl="node1" presStyleIdx="1" presStyleCnt="7">
        <dgm:presLayoutVars>
          <dgm:bulletEnabled val="1"/>
        </dgm:presLayoutVars>
      </dgm:prSet>
      <dgm:spPr/>
    </dgm:pt>
    <dgm:pt modelId="{16144EA7-6279-4F70-BA71-92BBCB2F7E5E}" type="pres">
      <dgm:prSet presAssocID="{E6684E93-8786-4DC1-A17F-4FBC09FC4F3C}" presName="invisiNode" presStyleLbl="node1" presStyleIdx="1" presStyleCnt="7"/>
      <dgm:spPr/>
    </dgm:pt>
    <dgm:pt modelId="{568EDDCB-1B97-4A3D-AC77-2950C276D54D}" type="pres">
      <dgm:prSet presAssocID="{E6684E93-8786-4DC1-A17F-4FBC09FC4F3C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2D274D80-5FCB-4108-9A1B-5C3B3FB0A97D}" type="pres">
      <dgm:prSet presAssocID="{DD43ED3D-7F87-4F8A-ABA9-91F08A3F1C78}" presName="sibTrans" presStyleLbl="sibTrans2D1" presStyleIdx="0" presStyleCnt="0"/>
      <dgm:spPr/>
    </dgm:pt>
    <dgm:pt modelId="{6781F0E7-ACBA-4B6C-B278-263EEB2508FE}" type="pres">
      <dgm:prSet presAssocID="{A62E8DB9-C383-48ED-B8BE-2CBD1EFD2DC8}" presName="compNode" presStyleCnt="0"/>
      <dgm:spPr/>
    </dgm:pt>
    <dgm:pt modelId="{A04F75A6-F1CB-4010-9B71-95EB7853C864}" type="pres">
      <dgm:prSet presAssocID="{A62E8DB9-C383-48ED-B8BE-2CBD1EFD2DC8}" presName="bkgdShape" presStyleLbl="node1" presStyleIdx="2" presStyleCnt="7"/>
      <dgm:spPr/>
    </dgm:pt>
    <dgm:pt modelId="{CB5B3FB8-58AD-45F2-8510-88E15E72AC81}" type="pres">
      <dgm:prSet presAssocID="{A62E8DB9-C383-48ED-B8BE-2CBD1EFD2DC8}" presName="nodeTx" presStyleLbl="node1" presStyleIdx="2" presStyleCnt="7">
        <dgm:presLayoutVars>
          <dgm:bulletEnabled val="1"/>
        </dgm:presLayoutVars>
      </dgm:prSet>
      <dgm:spPr/>
    </dgm:pt>
    <dgm:pt modelId="{5F1580D9-B321-49F2-BE7E-553CEAEA8998}" type="pres">
      <dgm:prSet presAssocID="{A62E8DB9-C383-48ED-B8BE-2CBD1EFD2DC8}" presName="invisiNode" presStyleLbl="node1" presStyleIdx="2" presStyleCnt="7"/>
      <dgm:spPr/>
    </dgm:pt>
    <dgm:pt modelId="{4BF675EA-FE20-4102-8472-1BE74B977C6A}" type="pres">
      <dgm:prSet presAssocID="{A62E8DB9-C383-48ED-B8BE-2CBD1EFD2DC8}" presName="imagNode" presStyleLbl="fgImgPlace1" presStyleIdx="2" presStyleCnt="7" custLinFactNeighborY="7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7CAD2D0A-A029-4919-B2D4-25FCA1118020}" type="pres">
      <dgm:prSet presAssocID="{58B6BE18-4BC0-4468-A0A0-79B6F02334F1}" presName="sibTrans" presStyleLbl="sibTrans2D1" presStyleIdx="0" presStyleCnt="0"/>
      <dgm:spPr/>
    </dgm:pt>
    <dgm:pt modelId="{0DD8246B-285C-4C7A-8E94-EDDD7F5014E6}" type="pres">
      <dgm:prSet presAssocID="{B6202874-8DF5-4B88-9A0E-E6855115D778}" presName="compNode" presStyleCnt="0"/>
      <dgm:spPr/>
    </dgm:pt>
    <dgm:pt modelId="{247F952E-F509-4C2E-A14C-0BF50AD08C17}" type="pres">
      <dgm:prSet presAssocID="{B6202874-8DF5-4B88-9A0E-E6855115D778}" presName="bkgdShape" presStyleLbl="node1" presStyleIdx="3" presStyleCnt="7"/>
      <dgm:spPr/>
    </dgm:pt>
    <dgm:pt modelId="{9B119F14-FD81-4BF5-ADC8-74FA8D40E1D1}" type="pres">
      <dgm:prSet presAssocID="{B6202874-8DF5-4B88-9A0E-E6855115D778}" presName="nodeTx" presStyleLbl="node1" presStyleIdx="3" presStyleCnt="7">
        <dgm:presLayoutVars>
          <dgm:bulletEnabled val="1"/>
        </dgm:presLayoutVars>
      </dgm:prSet>
      <dgm:spPr/>
    </dgm:pt>
    <dgm:pt modelId="{78DBAB76-2174-43A3-BB7A-C30DA8799DBA}" type="pres">
      <dgm:prSet presAssocID="{B6202874-8DF5-4B88-9A0E-E6855115D778}" presName="invisiNode" presStyleLbl="node1" presStyleIdx="3" presStyleCnt="7"/>
      <dgm:spPr/>
    </dgm:pt>
    <dgm:pt modelId="{81F0DA73-D37B-4C84-8E62-13000B6429F0}" type="pres">
      <dgm:prSet presAssocID="{B6202874-8DF5-4B88-9A0E-E6855115D778}" presName="imagNode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</dgm:pt>
    <dgm:pt modelId="{4DFFD619-494A-4463-B4D6-A17B34B3E672}" type="pres">
      <dgm:prSet presAssocID="{29949AA2-E660-4FBE-85A6-5D9B58256B13}" presName="sibTrans" presStyleLbl="sibTrans2D1" presStyleIdx="0" presStyleCnt="0"/>
      <dgm:spPr/>
    </dgm:pt>
    <dgm:pt modelId="{A8645FB4-D962-4E15-BF5C-B7CC42D76CAC}" type="pres">
      <dgm:prSet presAssocID="{B1F603DA-040B-4DBE-A7F3-3F31120C09C9}" presName="compNode" presStyleCnt="0"/>
      <dgm:spPr/>
    </dgm:pt>
    <dgm:pt modelId="{08F3955E-01CB-4797-BBF8-C17E6685C998}" type="pres">
      <dgm:prSet presAssocID="{B1F603DA-040B-4DBE-A7F3-3F31120C09C9}" presName="bkgdShape" presStyleLbl="node1" presStyleIdx="4" presStyleCnt="7"/>
      <dgm:spPr/>
    </dgm:pt>
    <dgm:pt modelId="{D2DFECA0-7261-4048-80E2-A6F6BC2FFA6E}" type="pres">
      <dgm:prSet presAssocID="{B1F603DA-040B-4DBE-A7F3-3F31120C09C9}" presName="nodeTx" presStyleLbl="node1" presStyleIdx="4" presStyleCnt="7">
        <dgm:presLayoutVars>
          <dgm:bulletEnabled val="1"/>
        </dgm:presLayoutVars>
      </dgm:prSet>
      <dgm:spPr/>
    </dgm:pt>
    <dgm:pt modelId="{B0A0BED9-7128-435B-B689-D83A18192982}" type="pres">
      <dgm:prSet presAssocID="{B1F603DA-040B-4DBE-A7F3-3F31120C09C9}" presName="invisiNode" presStyleLbl="node1" presStyleIdx="4" presStyleCnt="7"/>
      <dgm:spPr/>
    </dgm:pt>
    <dgm:pt modelId="{4748829A-76D0-4533-BA4D-672F14BC63C7}" type="pres">
      <dgm:prSet presAssocID="{B1F603DA-040B-4DBE-A7F3-3F31120C09C9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0" r="-130000"/>
          </a:stretch>
        </a:blipFill>
      </dgm:spPr>
    </dgm:pt>
    <dgm:pt modelId="{FB3FB09D-ACB4-4FB8-AF66-B4687138629C}" type="pres">
      <dgm:prSet presAssocID="{6A364C60-81AF-4662-B465-94DB0F47AEFE}" presName="sibTrans" presStyleLbl="sibTrans2D1" presStyleIdx="0" presStyleCnt="0"/>
      <dgm:spPr/>
    </dgm:pt>
    <dgm:pt modelId="{C7CE5627-36E6-4ABE-8C7F-E385447817D3}" type="pres">
      <dgm:prSet presAssocID="{C0806C8D-E938-4D11-9905-9E3F5F02A07D}" presName="compNode" presStyleCnt="0"/>
      <dgm:spPr/>
    </dgm:pt>
    <dgm:pt modelId="{732F6863-8EEE-4B09-A328-B3B402B1A2C1}" type="pres">
      <dgm:prSet presAssocID="{C0806C8D-E938-4D11-9905-9E3F5F02A07D}" presName="bkgdShape" presStyleLbl="node1" presStyleIdx="5" presStyleCnt="7"/>
      <dgm:spPr/>
    </dgm:pt>
    <dgm:pt modelId="{9C74C41F-0BFB-4062-96DF-74DEE6E420EA}" type="pres">
      <dgm:prSet presAssocID="{C0806C8D-E938-4D11-9905-9E3F5F02A07D}" presName="nodeTx" presStyleLbl="node1" presStyleIdx="5" presStyleCnt="7">
        <dgm:presLayoutVars>
          <dgm:bulletEnabled val="1"/>
        </dgm:presLayoutVars>
      </dgm:prSet>
      <dgm:spPr/>
    </dgm:pt>
    <dgm:pt modelId="{A65F0177-7D88-4FC4-A620-B6696782C87B}" type="pres">
      <dgm:prSet presAssocID="{C0806C8D-E938-4D11-9905-9E3F5F02A07D}" presName="invisiNode" presStyleLbl="node1" presStyleIdx="5" presStyleCnt="7"/>
      <dgm:spPr/>
    </dgm:pt>
    <dgm:pt modelId="{65C0744C-AA1C-4811-B99B-68656B44579D}" type="pres">
      <dgm:prSet presAssocID="{C0806C8D-E938-4D11-9905-9E3F5F02A07D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263A4838-D0C6-4B9F-BD85-2484FD8A0138}" type="pres">
      <dgm:prSet presAssocID="{E9C60966-42B9-47D1-9FBD-241BC7071022}" presName="sibTrans" presStyleLbl="sibTrans2D1" presStyleIdx="0" presStyleCnt="0"/>
      <dgm:spPr/>
    </dgm:pt>
    <dgm:pt modelId="{34CEAE59-BA62-4226-ACBE-0A410D223350}" type="pres">
      <dgm:prSet presAssocID="{5BC407B3-2E52-4BBF-BDB0-C4CCF4794349}" presName="compNode" presStyleCnt="0"/>
      <dgm:spPr/>
    </dgm:pt>
    <dgm:pt modelId="{11E7C400-2D30-44A3-917B-56C88291F47F}" type="pres">
      <dgm:prSet presAssocID="{5BC407B3-2E52-4BBF-BDB0-C4CCF4794349}" presName="bkgdShape" presStyleLbl="node1" presStyleIdx="6" presStyleCnt="7"/>
      <dgm:spPr/>
    </dgm:pt>
    <dgm:pt modelId="{CA00BFB2-28BF-40C2-AD88-1DDF844B2C9F}" type="pres">
      <dgm:prSet presAssocID="{5BC407B3-2E52-4BBF-BDB0-C4CCF4794349}" presName="nodeTx" presStyleLbl="node1" presStyleIdx="6" presStyleCnt="7">
        <dgm:presLayoutVars>
          <dgm:bulletEnabled val="1"/>
        </dgm:presLayoutVars>
      </dgm:prSet>
      <dgm:spPr/>
    </dgm:pt>
    <dgm:pt modelId="{0D4B5C75-E66E-4BDF-BA53-238470E545EA}" type="pres">
      <dgm:prSet presAssocID="{5BC407B3-2E52-4BBF-BDB0-C4CCF4794349}" presName="invisiNode" presStyleLbl="node1" presStyleIdx="6" presStyleCnt="7"/>
      <dgm:spPr/>
    </dgm:pt>
    <dgm:pt modelId="{BB1F305B-CCAE-4A1F-9972-AD4B3629934C}" type="pres">
      <dgm:prSet presAssocID="{5BC407B3-2E52-4BBF-BDB0-C4CCF4794349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</dgm:ptLst>
  <dgm:cxnLst>
    <dgm:cxn modelId="{4AD0F31D-BA83-4ECF-8D7F-FC149D521AAD}" type="presOf" srcId="{5BC407B3-2E52-4BBF-BDB0-C4CCF4794349}" destId="{11E7C400-2D30-44A3-917B-56C88291F47F}" srcOrd="0" destOrd="0" presId="urn:microsoft.com/office/officeart/2005/8/layout/hList7"/>
    <dgm:cxn modelId="{81BE7826-EE4C-4F33-AA72-3B9763090F95}" type="presOf" srcId="{C0806C8D-E938-4D11-9905-9E3F5F02A07D}" destId="{732F6863-8EEE-4B09-A328-B3B402B1A2C1}" srcOrd="0" destOrd="0" presId="urn:microsoft.com/office/officeart/2005/8/layout/hList7"/>
    <dgm:cxn modelId="{8173D12E-287D-4F8F-96E2-37EA4CA35E3F}" type="presOf" srcId="{5BC407B3-2E52-4BBF-BDB0-C4CCF4794349}" destId="{CA00BFB2-28BF-40C2-AD88-1DDF844B2C9F}" srcOrd="1" destOrd="0" presId="urn:microsoft.com/office/officeart/2005/8/layout/hList7"/>
    <dgm:cxn modelId="{0C1D3E35-D3FA-4406-BB90-4D4DEA44C76C}" type="presOf" srcId="{2E05C837-7E07-4C50-9AAB-98D2F925AB1D}" destId="{4C236656-971B-41E2-BC77-F8AA2B777768}" srcOrd="0" destOrd="0" presId="urn:microsoft.com/office/officeart/2005/8/layout/hList7"/>
    <dgm:cxn modelId="{D9573838-0D7C-4988-B4AC-6794AE9CE56C}" srcId="{651A5CD0-409D-445B-99A5-5058A4A9F614}" destId="{65F66CF9-5526-4993-A0DA-3639D343D5D0}" srcOrd="0" destOrd="0" parTransId="{C59BB333-2D0B-49FE-AB36-1643083E2250}" sibTransId="{2E05C837-7E07-4C50-9AAB-98D2F925AB1D}"/>
    <dgm:cxn modelId="{3CE8BB3B-7655-492E-9F9A-09979EA69425}" type="presOf" srcId="{A62E8DB9-C383-48ED-B8BE-2CBD1EFD2DC8}" destId="{A04F75A6-F1CB-4010-9B71-95EB7853C864}" srcOrd="0" destOrd="0" presId="urn:microsoft.com/office/officeart/2005/8/layout/hList7"/>
    <dgm:cxn modelId="{BBF8DE3B-6447-49FA-A8A7-F5AFED1DD7D3}" type="presOf" srcId="{E6684E93-8786-4DC1-A17F-4FBC09FC4F3C}" destId="{1C54F6F0-B321-4E7A-8FB4-C0AAAD3C8FE5}" srcOrd="0" destOrd="0" presId="urn:microsoft.com/office/officeart/2005/8/layout/hList7"/>
    <dgm:cxn modelId="{C7D2B45B-7224-479E-A5F2-A642C9BED3AA}" type="presOf" srcId="{6A364C60-81AF-4662-B465-94DB0F47AEFE}" destId="{FB3FB09D-ACB4-4FB8-AF66-B4687138629C}" srcOrd="0" destOrd="0" presId="urn:microsoft.com/office/officeart/2005/8/layout/hList7"/>
    <dgm:cxn modelId="{FAEE8761-F4B1-4E97-831B-98C7CF53D3AF}" type="presOf" srcId="{E6684E93-8786-4DC1-A17F-4FBC09FC4F3C}" destId="{5BEE06B8-811A-4A36-9502-543CA83E49EF}" srcOrd="1" destOrd="0" presId="urn:microsoft.com/office/officeart/2005/8/layout/hList7"/>
    <dgm:cxn modelId="{9376AE61-F951-4826-AA76-D3FD5E479B1D}" type="presOf" srcId="{E9C60966-42B9-47D1-9FBD-241BC7071022}" destId="{263A4838-D0C6-4B9F-BD85-2484FD8A0138}" srcOrd="0" destOrd="0" presId="urn:microsoft.com/office/officeart/2005/8/layout/hList7"/>
    <dgm:cxn modelId="{E6938D64-0F90-47B6-A88E-11062706DB01}" type="presOf" srcId="{B1F603DA-040B-4DBE-A7F3-3F31120C09C9}" destId="{D2DFECA0-7261-4048-80E2-A6F6BC2FFA6E}" srcOrd="1" destOrd="0" presId="urn:microsoft.com/office/officeart/2005/8/layout/hList7"/>
    <dgm:cxn modelId="{AEFE2C6F-5F1E-4C06-A487-413858BD3E27}" type="presOf" srcId="{29949AA2-E660-4FBE-85A6-5D9B58256B13}" destId="{4DFFD619-494A-4463-B4D6-A17B34B3E672}" srcOrd="0" destOrd="0" presId="urn:microsoft.com/office/officeart/2005/8/layout/hList7"/>
    <dgm:cxn modelId="{C9A1536F-5620-4033-B9C5-9A2F294AF6C7}" type="presOf" srcId="{A62E8DB9-C383-48ED-B8BE-2CBD1EFD2DC8}" destId="{CB5B3FB8-58AD-45F2-8510-88E15E72AC81}" srcOrd="1" destOrd="0" presId="urn:microsoft.com/office/officeart/2005/8/layout/hList7"/>
    <dgm:cxn modelId="{45645458-943D-4107-94B3-281089B6C005}" type="presOf" srcId="{B6202874-8DF5-4B88-9A0E-E6855115D778}" destId="{9B119F14-FD81-4BF5-ADC8-74FA8D40E1D1}" srcOrd="1" destOrd="0" presId="urn:microsoft.com/office/officeart/2005/8/layout/hList7"/>
    <dgm:cxn modelId="{C6D5267E-0C62-4BB7-89CF-DABBE9F7FBF1}" srcId="{651A5CD0-409D-445B-99A5-5058A4A9F614}" destId="{B1F603DA-040B-4DBE-A7F3-3F31120C09C9}" srcOrd="4" destOrd="0" parTransId="{B83F5799-F9F7-4C41-B143-605A9FBB81FA}" sibTransId="{6A364C60-81AF-4662-B465-94DB0F47AEFE}"/>
    <dgm:cxn modelId="{D1277481-A519-41E2-B361-377C35EB9961}" type="presOf" srcId="{651A5CD0-409D-445B-99A5-5058A4A9F614}" destId="{87E92420-D62B-479B-B580-63169E27F957}" srcOrd="0" destOrd="0" presId="urn:microsoft.com/office/officeart/2005/8/layout/hList7"/>
    <dgm:cxn modelId="{55F58182-C318-4527-968E-E9DED16BADC2}" type="presOf" srcId="{DD43ED3D-7F87-4F8A-ABA9-91F08A3F1C78}" destId="{2D274D80-5FCB-4108-9A1B-5C3B3FB0A97D}" srcOrd="0" destOrd="0" presId="urn:microsoft.com/office/officeart/2005/8/layout/hList7"/>
    <dgm:cxn modelId="{79CD098E-F412-47C6-B867-029A87D4757E}" srcId="{651A5CD0-409D-445B-99A5-5058A4A9F614}" destId="{C0806C8D-E938-4D11-9905-9E3F5F02A07D}" srcOrd="5" destOrd="0" parTransId="{07F816D3-AE10-4236-837F-83D840FECAB3}" sibTransId="{E9C60966-42B9-47D1-9FBD-241BC7071022}"/>
    <dgm:cxn modelId="{2DF2FA8E-77F2-48E0-93BD-D957A9684FD1}" srcId="{651A5CD0-409D-445B-99A5-5058A4A9F614}" destId="{A62E8DB9-C383-48ED-B8BE-2CBD1EFD2DC8}" srcOrd="2" destOrd="0" parTransId="{69C3C417-1A28-4011-9738-D9A9DCA2E1A1}" sibTransId="{58B6BE18-4BC0-4468-A0A0-79B6F02334F1}"/>
    <dgm:cxn modelId="{52805292-610A-46A2-BB54-C15AFD588CCC}" type="presOf" srcId="{B1F603DA-040B-4DBE-A7F3-3F31120C09C9}" destId="{08F3955E-01CB-4797-BBF8-C17E6685C998}" srcOrd="0" destOrd="0" presId="urn:microsoft.com/office/officeart/2005/8/layout/hList7"/>
    <dgm:cxn modelId="{6289E3A2-FE32-44CA-B8EA-B10EA8AD8B02}" srcId="{651A5CD0-409D-445B-99A5-5058A4A9F614}" destId="{E6684E93-8786-4DC1-A17F-4FBC09FC4F3C}" srcOrd="1" destOrd="0" parTransId="{0BD872CB-4016-465B-A0FC-135F06FC4654}" sibTransId="{DD43ED3D-7F87-4F8A-ABA9-91F08A3F1C78}"/>
    <dgm:cxn modelId="{CB9EFAA2-1B42-484F-A996-9BD2F70F110F}" type="presOf" srcId="{58B6BE18-4BC0-4468-A0A0-79B6F02334F1}" destId="{7CAD2D0A-A029-4919-B2D4-25FCA1118020}" srcOrd="0" destOrd="0" presId="urn:microsoft.com/office/officeart/2005/8/layout/hList7"/>
    <dgm:cxn modelId="{0336C7C5-8F67-4FEF-984B-DF23735E8BEC}" type="presOf" srcId="{C0806C8D-E938-4D11-9905-9E3F5F02A07D}" destId="{9C74C41F-0BFB-4062-96DF-74DEE6E420EA}" srcOrd="1" destOrd="0" presId="urn:microsoft.com/office/officeart/2005/8/layout/hList7"/>
    <dgm:cxn modelId="{B2A60FDD-6B92-4FDF-ADB6-0A4DD49B8FF3}" type="presOf" srcId="{B6202874-8DF5-4B88-9A0E-E6855115D778}" destId="{247F952E-F509-4C2E-A14C-0BF50AD08C17}" srcOrd="0" destOrd="0" presId="urn:microsoft.com/office/officeart/2005/8/layout/hList7"/>
    <dgm:cxn modelId="{09FD91E9-6C40-475E-90B8-746BA4ECE3BE}" srcId="{651A5CD0-409D-445B-99A5-5058A4A9F614}" destId="{B6202874-8DF5-4B88-9A0E-E6855115D778}" srcOrd="3" destOrd="0" parTransId="{124094FC-57E7-4B86-B95B-CB8EF63BEA7E}" sibTransId="{29949AA2-E660-4FBE-85A6-5D9B58256B13}"/>
    <dgm:cxn modelId="{5D24CEEA-D437-4878-9EBA-87CCFF667322}" type="presOf" srcId="{65F66CF9-5526-4993-A0DA-3639D343D5D0}" destId="{94846AA3-483A-4F8F-80EA-257376439249}" srcOrd="0" destOrd="0" presId="urn:microsoft.com/office/officeart/2005/8/layout/hList7"/>
    <dgm:cxn modelId="{40AC49ED-DCF6-412E-8B65-22644F7A9AF0}" srcId="{651A5CD0-409D-445B-99A5-5058A4A9F614}" destId="{5BC407B3-2E52-4BBF-BDB0-C4CCF4794349}" srcOrd="6" destOrd="0" parTransId="{B7492311-0295-4661-9DE7-E29E509D1F48}" sibTransId="{0AFE615D-D47A-43C3-948F-236B5B2CB6AA}"/>
    <dgm:cxn modelId="{6AFC17FD-B6A6-4A3D-8D16-982BC75402A8}" type="presOf" srcId="{65F66CF9-5526-4993-A0DA-3639D343D5D0}" destId="{86E1F773-07F9-4CF5-89AB-FD2556864F11}" srcOrd="1" destOrd="0" presId="urn:microsoft.com/office/officeart/2005/8/layout/hList7"/>
    <dgm:cxn modelId="{00BF14F8-FB54-4DD8-883E-4F6FA5D27F66}" type="presParOf" srcId="{87E92420-D62B-479B-B580-63169E27F957}" destId="{FDA878B6-FAD5-4E69-BC10-3CC1E2253EDD}" srcOrd="0" destOrd="0" presId="urn:microsoft.com/office/officeart/2005/8/layout/hList7"/>
    <dgm:cxn modelId="{B67D56DD-3FCE-49F0-B720-FD7B926630FF}" type="presParOf" srcId="{87E92420-D62B-479B-B580-63169E27F957}" destId="{6EC3DB56-1592-407A-AA39-2E8634DA9C21}" srcOrd="1" destOrd="0" presId="urn:microsoft.com/office/officeart/2005/8/layout/hList7"/>
    <dgm:cxn modelId="{30FD37BC-DA45-4DD4-B530-9C8DFAB81E62}" type="presParOf" srcId="{6EC3DB56-1592-407A-AA39-2E8634DA9C21}" destId="{ABCC475C-72E7-4BED-864E-5A464A2A51C2}" srcOrd="0" destOrd="0" presId="urn:microsoft.com/office/officeart/2005/8/layout/hList7"/>
    <dgm:cxn modelId="{8E2BD6B4-C3E7-4F2D-9FD5-EBF804B3031F}" type="presParOf" srcId="{ABCC475C-72E7-4BED-864E-5A464A2A51C2}" destId="{94846AA3-483A-4F8F-80EA-257376439249}" srcOrd="0" destOrd="0" presId="urn:microsoft.com/office/officeart/2005/8/layout/hList7"/>
    <dgm:cxn modelId="{26460634-C45A-43F4-9493-4E1336AABE24}" type="presParOf" srcId="{ABCC475C-72E7-4BED-864E-5A464A2A51C2}" destId="{86E1F773-07F9-4CF5-89AB-FD2556864F11}" srcOrd="1" destOrd="0" presId="urn:microsoft.com/office/officeart/2005/8/layout/hList7"/>
    <dgm:cxn modelId="{AC1B1D29-B72C-4981-B3A4-D52EE16D0503}" type="presParOf" srcId="{ABCC475C-72E7-4BED-864E-5A464A2A51C2}" destId="{34474910-6E77-4971-BE67-4F2F2854037E}" srcOrd="2" destOrd="0" presId="urn:microsoft.com/office/officeart/2005/8/layout/hList7"/>
    <dgm:cxn modelId="{32CB9AE5-A12E-437F-99BD-F06AA71B974D}" type="presParOf" srcId="{ABCC475C-72E7-4BED-864E-5A464A2A51C2}" destId="{FCE30474-4C93-4D6D-98D3-A61440DA7929}" srcOrd="3" destOrd="0" presId="urn:microsoft.com/office/officeart/2005/8/layout/hList7"/>
    <dgm:cxn modelId="{528D562E-4795-4CF4-B4E9-1E69C71945DA}" type="presParOf" srcId="{6EC3DB56-1592-407A-AA39-2E8634DA9C21}" destId="{4C236656-971B-41E2-BC77-F8AA2B777768}" srcOrd="1" destOrd="0" presId="urn:microsoft.com/office/officeart/2005/8/layout/hList7"/>
    <dgm:cxn modelId="{FE35379C-EA59-41CD-9C49-E1682F49068E}" type="presParOf" srcId="{6EC3DB56-1592-407A-AA39-2E8634DA9C21}" destId="{8EE0F09C-E102-48A9-A579-401F2349BD4C}" srcOrd="2" destOrd="0" presId="urn:microsoft.com/office/officeart/2005/8/layout/hList7"/>
    <dgm:cxn modelId="{52E7EA45-1FB6-4FC6-9440-15DAFADF8DE2}" type="presParOf" srcId="{8EE0F09C-E102-48A9-A579-401F2349BD4C}" destId="{1C54F6F0-B321-4E7A-8FB4-C0AAAD3C8FE5}" srcOrd="0" destOrd="0" presId="urn:microsoft.com/office/officeart/2005/8/layout/hList7"/>
    <dgm:cxn modelId="{4F10878F-5A35-4F12-9280-40BD37B3CEF7}" type="presParOf" srcId="{8EE0F09C-E102-48A9-A579-401F2349BD4C}" destId="{5BEE06B8-811A-4A36-9502-543CA83E49EF}" srcOrd="1" destOrd="0" presId="urn:microsoft.com/office/officeart/2005/8/layout/hList7"/>
    <dgm:cxn modelId="{9B873872-77F3-4B47-B4B3-0C497EA6D64F}" type="presParOf" srcId="{8EE0F09C-E102-48A9-A579-401F2349BD4C}" destId="{16144EA7-6279-4F70-BA71-92BBCB2F7E5E}" srcOrd="2" destOrd="0" presId="urn:microsoft.com/office/officeart/2005/8/layout/hList7"/>
    <dgm:cxn modelId="{B5D9DB55-2029-4C5D-ABC0-6766B18FBBF6}" type="presParOf" srcId="{8EE0F09C-E102-48A9-A579-401F2349BD4C}" destId="{568EDDCB-1B97-4A3D-AC77-2950C276D54D}" srcOrd="3" destOrd="0" presId="urn:microsoft.com/office/officeart/2005/8/layout/hList7"/>
    <dgm:cxn modelId="{0214636D-DC8C-4512-8440-A6C5D1BCAEF4}" type="presParOf" srcId="{6EC3DB56-1592-407A-AA39-2E8634DA9C21}" destId="{2D274D80-5FCB-4108-9A1B-5C3B3FB0A97D}" srcOrd="3" destOrd="0" presId="urn:microsoft.com/office/officeart/2005/8/layout/hList7"/>
    <dgm:cxn modelId="{1FA6259E-F80D-4A4F-8256-71BA7BA6C73D}" type="presParOf" srcId="{6EC3DB56-1592-407A-AA39-2E8634DA9C21}" destId="{6781F0E7-ACBA-4B6C-B278-263EEB2508FE}" srcOrd="4" destOrd="0" presId="urn:microsoft.com/office/officeart/2005/8/layout/hList7"/>
    <dgm:cxn modelId="{63AE1D35-B22A-456A-9821-244768663D9C}" type="presParOf" srcId="{6781F0E7-ACBA-4B6C-B278-263EEB2508FE}" destId="{A04F75A6-F1CB-4010-9B71-95EB7853C864}" srcOrd="0" destOrd="0" presId="urn:microsoft.com/office/officeart/2005/8/layout/hList7"/>
    <dgm:cxn modelId="{E5F0E5A8-0A9C-40B7-A181-1F48F337790E}" type="presParOf" srcId="{6781F0E7-ACBA-4B6C-B278-263EEB2508FE}" destId="{CB5B3FB8-58AD-45F2-8510-88E15E72AC81}" srcOrd="1" destOrd="0" presId="urn:microsoft.com/office/officeart/2005/8/layout/hList7"/>
    <dgm:cxn modelId="{E8D2F74F-7A98-43CA-8A97-2AB0B0733141}" type="presParOf" srcId="{6781F0E7-ACBA-4B6C-B278-263EEB2508FE}" destId="{5F1580D9-B321-49F2-BE7E-553CEAEA8998}" srcOrd="2" destOrd="0" presId="urn:microsoft.com/office/officeart/2005/8/layout/hList7"/>
    <dgm:cxn modelId="{5839336D-891D-4A49-8A92-AD0E96C22036}" type="presParOf" srcId="{6781F0E7-ACBA-4B6C-B278-263EEB2508FE}" destId="{4BF675EA-FE20-4102-8472-1BE74B977C6A}" srcOrd="3" destOrd="0" presId="urn:microsoft.com/office/officeart/2005/8/layout/hList7"/>
    <dgm:cxn modelId="{FDEE7008-5256-4718-BBE7-9617F15223B9}" type="presParOf" srcId="{6EC3DB56-1592-407A-AA39-2E8634DA9C21}" destId="{7CAD2D0A-A029-4919-B2D4-25FCA1118020}" srcOrd="5" destOrd="0" presId="urn:microsoft.com/office/officeart/2005/8/layout/hList7"/>
    <dgm:cxn modelId="{E6A1AA1D-E8AD-4B37-8563-80E6929B5E68}" type="presParOf" srcId="{6EC3DB56-1592-407A-AA39-2E8634DA9C21}" destId="{0DD8246B-285C-4C7A-8E94-EDDD7F5014E6}" srcOrd="6" destOrd="0" presId="urn:microsoft.com/office/officeart/2005/8/layout/hList7"/>
    <dgm:cxn modelId="{04725D4F-85CB-45DD-9AF4-9547C15497B4}" type="presParOf" srcId="{0DD8246B-285C-4C7A-8E94-EDDD7F5014E6}" destId="{247F952E-F509-4C2E-A14C-0BF50AD08C17}" srcOrd="0" destOrd="0" presId="urn:microsoft.com/office/officeart/2005/8/layout/hList7"/>
    <dgm:cxn modelId="{DB8166B9-9A97-46B8-B3AC-A68F53F7D644}" type="presParOf" srcId="{0DD8246B-285C-4C7A-8E94-EDDD7F5014E6}" destId="{9B119F14-FD81-4BF5-ADC8-74FA8D40E1D1}" srcOrd="1" destOrd="0" presId="urn:microsoft.com/office/officeart/2005/8/layout/hList7"/>
    <dgm:cxn modelId="{CEC23489-4303-41C1-9159-2F4882A3AB4E}" type="presParOf" srcId="{0DD8246B-285C-4C7A-8E94-EDDD7F5014E6}" destId="{78DBAB76-2174-43A3-BB7A-C30DA8799DBA}" srcOrd="2" destOrd="0" presId="urn:microsoft.com/office/officeart/2005/8/layout/hList7"/>
    <dgm:cxn modelId="{2C3177BC-D387-4A8E-95B5-32B6059D348F}" type="presParOf" srcId="{0DD8246B-285C-4C7A-8E94-EDDD7F5014E6}" destId="{81F0DA73-D37B-4C84-8E62-13000B6429F0}" srcOrd="3" destOrd="0" presId="urn:microsoft.com/office/officeart/2005/8/layout/hList7"/>
    <dgm:cxn modelId="{8DDFB398-1638-4B7D-BD60-02D2687D5AE7}" type="presParOf" srcId="{6EC3DB56-1592-407A-AA39-2E8634DA9C21}" destId="{4DFFD619-494A-4463-B4D6-A17B34B3E672}" srcOrd="7" destOrd="0" presId="urn:microsoft.com/office/officeart/2005/8/layout/hList7"/>
    <dgm:cxn modelId="{C1942482-7561-4A5E-8396-7258DC5AC4DB}" type="presParOf" srcId="{6EC3DB56-1592-407A-AA39-2E8634DA9C21}" destId="{A8645FB4-D962-4E15-BF5C-B7CC42D76CAC}" srcOrd="8" destOrd="0" presId="urn:microsoft.com/office/officeart/2005/8/layout/hList7"/>
    <dgm:cxn modelId="{70D83610-44C7-4DA4-AFF4-E1105BA7629E}" type="presParOf" srcId="{A8645FB4-D962-4E15-BF5C-B7CC42D76CAC}" destId="{08F3955E-01CB-4797-BBF8-C17E6685C998}" srcOrd="0" destOrd="0" presId="urn:microsoft.com/office/officeart/2005/8/layout/hList7"/>
    <dgm:cxn modelId="{E2A69068-7CCA-47AF-8878-378B21DF4B60}" type="presParOf" srcId="{A8645FB4-D962-4E15-BF5C-B7CC42D76CAC}" destId="{D2DFECA0-7261-4048-80E2-A6F6BC2FFA6E}" srcOrd="1" destOrd="0" presId="urn:microsoft.com/office/officeart/2005/8/layout/hList7"/>
    <dgm:cxn modelId="{E2187EB9-9032-4DAA-95FC-4C9466312C3D}" type="presParOf" srcId="{A8645FB4-D962-4E15-BF5C-B7CC42D76CAC}" destId="{B0A0BED9-7128-435B-B689-D83A18192982}" srcOrd="2" destOrd="0" presId="urn:microsoft.com/office/officeart/2005/8/layout/hList7"/>
    <dgm:cxn modelId="{2B01DEAB-7B26-4722-B1DE-9BED48960468}" type="presParOf" srcId="{A8645FB4-D962-4E15-BF5C-B7CC42D76CAC}" destId="{4748829A-76D0-4533-BA4D-672F14BC63C7}" srcOrd="3" destOrd="0" presId="urn:microsoft.com/office/officeart/2005/8/layout/hList7"/>
    <dgm:cxn modelId="{D0D992F9-2776-451E-9DA8-4F256EBC5EAC}" type="presParOf" srcId="{6EC3DB56-1592-407A-AA39-2E8634DA9C21}" destId="{FB3FB09D-ACB4-4FB8-AF66-B4687138629C}" srcOrd="9" destOrd="0" presId="urn:microsoft.com/office/officeart/2005/8/layout/hList7"/>
    <dgm:cxn modelId="{5960B5A6-DED6-4299-820F-D87AD20FC884}" type="presParOf" srcId="{6EC3DB56-1592-407A-AA39-2E8634DA9C21}" destId="{C7CE5627-36E6-4ABE-8C7F-E385447817D3}" srcOrd="10" destOrd="0" presId="urn:microsoft.com/office/officeart/2005/8/layout/hList7"/>
    <dgm:cxn modelId="{56A6E1E4-1545-4EE3-A5DA-AB767F581D2D}" type="presParOf" srcId="{C7CE5627-36E6-4ABE-8C7F-E385447817D3}" destId="{732F6863-8EEE-4B09-A328-B3B402B1A2C1}" srcOrd="0" destOrd="0" presId="urn:microsoft.com/office/officeart/2005/8/layout/hList7"/>
    <dgm:cxn modelId="{336ACB14-B696-4CDF-B363-4811BC2EA6AD}" type="presParOf" srcId="{C7CE5627-36E6-4ABE-8C7F-E385447817D3}" destId="{9C74C41F-0BFB-4062-96DF-74DEE6E420EA}" srcOrd="1" destOrd="0" presId="urn:microsoft.com/office/officeart/2005/8/layout/hList7"/>
    <dgm:cxn modelId="{36C747C7-956A-4516-A151-ABBDE291DA75}" type="presParOf" srcId="{C7CE5627-36E6-4ABE-8C7F-E385447817D3}" destId="{A65F0177-7D88-4FC4-A620-B6696782C87B}" srcOrd="2" destOrd="0" presId="urn:microsoft.com/office/officeart/2005/8/layout/hList7"/>
    <dgm:cxn modelId="{7B6CBB82-D573-4B9F-A188-153165E99A69}" type="presParOf" srcId="{C7CE5627-36E6-4ABE-8C7F-E385447817D3}" destId="{65C0744C-AA1C-4811-B99B-68656B44579D}" srcOrd="3" destOrd="0" presId="urn:microsoft.com/office/officeart/2005/8/layout/hList7"/>
    <dgm:cxn modelId="{08277B2B-A5F2-4A32-BDA7-3D597278BB61}" type="presParOf" srcId="{6EC3DB56-1592-407A-AA39-2E8634DA9C21}" destId="{263A4838-D0C6-4B9F-BD85-2484FD8A0138}" srcOrd="11" destOrd="0" presId="urn:microsoft.com/office/officeart/2005/8/layout/hList7"/>
    <dgm:cxn modelId="{F57C87F0-7774-4246-8171-BAF3B03B9C19}" type="presParOf" srcId="{6EC3DB56-1592-407A-AA39-2E8634DA9C21}" destId="{34CEAE59-BA62-4226-ACBE-0A410D223350}" srcOrd="12" destOrd="0" presId="urn:microsoft.com/office/officeart/2005/8/layout/hList7"/>
    <dgm:cxn modelId="{76DC2BD7-8FE4-4A68-ACC0-89E63A1D3567}" type="presParOf" srcId="{34CEAE59-BA62-4226-ACBE-0A410D223350}" destId="{11E7C400-2D30-44A3-917B-56C88291F47F}" srcOrd="0" destOrd="0" presId="urn:microsoft.com/office/officeart/2005/8/layout/hList7"/>
    <dgm:cxn modelId="{5513D7CE-CD54-435E-99F4-6C0160F95B53}" type="presParOf" srcId="{34CEAE59-BA62-4226-ACBE-0A410D223350}" destId="{CA00BFB2-28BF-40C2-AD88-1DDF844B2C9F}" srcOrd="1" destOrd="0" presId="urn:microsoft.com/office/officeart/2005/8/layout/hList7"/>
    <dgm:cxn modelId="{EA26A81A-81C8-45B0-8CBE-3EA16E1047EF}" type="presParOf" srcId="{34CEAE59-BA62-4226-ACBE-0A410D223350}" destId="{0D4B5C75-E66E-4BDF-BA53-238470E545EA}" srcOrd="2" destOrd="0" presId="urn:microsoft.com/office/officeart/2005/8/layout/hList7"/>
    <dgm:cxn modelId="{7A8B30ED-E975-4405-BE35-38E71C5E65E1}" type="presParOf" srcId="{34CEAE59-BA62-4226-ACBE-0A410D223350}" destId="{BB1F305B-CCAE-4A1F-9972-AD4B362993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AD8889-BF5F-46B7-AEFE-F2F0F5B9680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609DFE-7527-44EC-A355-17F49CA89BB9}">
      <dgm:prSet phldrT="[Text]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u="sng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Rotary Club Central:</a:t>
          </a:r>
          <a:r>
            <a: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100% Club Presence with updates              Monthly</a:t>
          </a:r>
          <a:endParaRPr lang="en-US" dirty="0">
            <a:solidFill>
              <a:srgbClr val="002060"/>
            </a:solidFill>
          </a:endParaRPr>
        </a:p>
      </dgm:t>
    </dgm:pt>
    <dgm:pt modelId="{976716AA-310F-436B-8476-4E0ACDB1C32A}" type="parTrans" cxnId="{A35628B0-C95C-4D8C-8BE9-354DEB143619}">
      <dgm:prSet/>
      <dgm:spPr/>
      <dgm:t>
        <a:bodyPr/>
        <a:lstStyle/>
        <a:p>
          <a:endParaRPr lang="en-US"/>
        </a:p>
      </dgm:t>
    </dgm:pt>
    <dgm:pt modelId="{66C96A07-48F1-4CC6-A41B-238F5E637CEA}" type="sibTrans" cxnId="{A35628B0-C95C-4D8C-8BE9-354DEB143619}">
      <dgm:prSet/>
      <dgm:spPr/>
      <dgm:t>
        <a:bodyPr/>
        <a:lstStyle/>
        <a:p>
          <a:endParaRPr lang="en-US"/>
        </a:p>
      </dgm:t>
    </dgm:pt>
    <dgm:pt modelId="{25CE9918-944F-4E62-A6B7-CBBBD697B160}">
      <dgm:prSet phldrT="[Text]"/>
      <dgm:spPr/>
      <dgm:t>
        <a:bodyPr/>
        <a:lstStyle/>
        <a:p>
          <a:pPr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u="sng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Presidential Citation:</a:t>
          </a:r>
          <a:r>
            <a: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80% Qualification</a:t>
          </a:r>
          <a:endParaRPr lang="en-US" dirty="0">
            <a:solidFill>
              <a:srgbClr val="002060"/>
            </a:solidFill>
          </a:endParaRPr>
        </a:p>
      </dgm:t>
    </dgm:pt>
    <dgm:pt modelId="{2A025206-FAA2-4090-8C3E-4214CA161AA9}" type="parTrans" cxnId="{C057A560-4CD2-48A4-BECA-A015A81364B6}">
      <dgm:prSet/>
      <dgm:spPr/>
      <dgm:t>
        <a:bodyPr/>
        <a:lstStyle/>
        <a:p>
          <a:endParaRPr lang="en-US"/>
        </a:p>
      </dgm:t>
    </dgm:pt>
    <dgm:pt modelId="{AF2899CC-35A4-4790-903F-0756FA9E9FD5}" type="sibTrans" cxnId="{C057A560-4CD2-48A4-BECA-A015A81364B6}">
      <dgm:prSet/>
      <dgm:spPr/>
      <dgm:t>
        <a:bodyPr/>
        <a:lstStyle/>
        <a:p>
          <a:endParaRPr lang="en-US"/>
        </a:p>
      </dgm:t>
    </dgm:pt>
    <dgm:pt modelId="{5A018CA7-E449-4B2D-B233-654D37C1DD6F}" type="pres">
      <dgm:prSet presAssocID="{11AD8889-BF5F-46B7-AEFE-F2F0F5B96800}" presName="rootnode" presStyleCnt="0">
        <dgm:presLayoutVars>
          <dgm:chMax/>
          <dgm:chPref/>
          <dgm:dir/>
          <dgm:animLvl val="lvl"/>
        </dgm:presLayoutVars>
      </dgm:prSet>
      <dgm:spPr/>
    </dgm:pt>
    <dgm:pt modelId="{FA059113-D59D-4429-A26B-CDBD6735FBD8}" type="pres">
      <dgm:prSet presAssocID="{C6609DFE-7527-44EC-A355-17F49CA89BB9}" presName="composite" presStyleCnt="0"/>
      <dgm:spPr/>
    </dgm:pt>
    <dgm:pt modelId="{C152158B-B2F4-4033-9925-368626F5C13A}" type="pres">
      <dgm:prSet presAssocID="{C6609DFE-7527-44EC-A355-17F49CA89BB9}" presName="LShape" presStyleLbl="alignNode1" presStyleIdx="0" presStyleCnt="3"/>
      <dgm:spPr/>
    </dgm:pt>
    <dgm:pt modelId="{7DE34C65-13A3-49B6-935A-23F60ADFF306}" type="pres">
      <dgm:prSet presAssocID="{C6609DFE-7527-44EC-A355-17F49CA89BB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E0D5316-A587-40AD-9017-AA3CF1454FBA}" type="pres">
      <dgm:prSet presAssocID="{C6609DFE-7527-44EC-A355-17F49CA89BB9}" presName="Triangle" presStyleLbl="alignNode1" presStyleIdx="1" presStyleCnt="3"/>
      <dgm:spPr/>
    </dgm:pt>
    <dgm:pt modelId="{18BFCE48-BCCE-4F32-8C48-2A5F706BDD83}" type="pres">
      <dgm:prSet presAssocID="{66C96A07-48F1-4CC6-A41B-238F5E637CEA}" presName="sibTrans" presStyleCnt="0"/>
      <dgm:spPr/>
    </dgm:pt>
    <dgm:pt modelId="{D4C4AEC6-88D6-4924-A0E2-6C8D8423A449}" type="pres">
      <dgm:prSet presAssocID="{66C96A07-48F1-4CC6-A41B-238F5E637CEA}" presName="space" presStyleCnt="0"/>
      <dgm:spPr/>
    </dgm:pt>
    <dgm:pt modelId="{F167711B-4A12-4E34-8897-EDA4891542A0}" type="pres">
      <dgm:prSet presAssocID="{25CE9918-944F-4E62-A6B7-CBBBD697B160}" presName="composite" presStyleCnt="0"/>
      <dgm:spPr/>
    </dgm:pt>
    <dgm:pt modelId="{A0694364-681A-42C1-AB78-C1C9B5745A60}" type="pres">
      <dgm:prSet presAssocID="{25CE9918-944F-4E62-A6B7-CBBBD697B160}" presName="LShape" presStyleLbl="alignNode1" presStyleIdx="2" presStyleCnt="3"/>
      <dgm:spPr>
        <a:solidFill>
          <a:schemeClr val="tx2"/>
        </a:solidFill>
      </dgm:spPr>
    </dgm:pt>
    <dgm:pt modelId="{8C1F0376-CAAD-4E17-8E6E-A831890C2C4A}" type="pres">
      <dgm:prSet presAssocID="{25CE9918-944F-4E62-A6B7-CBBBD697B160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057A560-4CD2-48A4-BECA-A015A81364B6}" srcId="{11AD8889-BF5F-46B7-AEFE-F2F0F5B96800}" destId="{25CE9918-944F-4E62-A6B7-CBBBD697B160}" srcOrd="1" destOrd="0" parTransId="{2A025206-FAA2-4090-8C3E-4214CA161AA9}" sibTransId="{AF2899CC-35A4-4790-903F-0756FA9E9FD5}"/>
    <dgm:cxn modelId="{D0DE0973-C7F0-499A-86CA-45BEA368F916}" type="presOf" srcId="{25CE9918-944F-4E62-A6B7-CBBBD697B160}" destId="{8C1F0376-CAAD-4E17-8E6E-A831890C2C4A}" srcOrd="0" destOrd="0" presId="urn:microsoft.com/office/officeart/2009/3/layout/StepUpProcess"/>
    <dgm:cxn modelId="{D267F68E-FFF9-4F3F-AF34-3462B12AA942}" type="presOf" srcId="{11AD8889-BF5F-46B7-AEFE-F2F0F5B96800}" destId="{5A018CA7-E449-4B2D-B233-654D37C1DD6F}" srcOrd="0" destOrd="0" presId="urn:microsoft.com/office/officeart/2009/3/layout/StepUpProcess"/>
    <dgm:cxn modelId="{0426C6A4-7389-4D8E-B82A-6EF333A2C5A5}" type="presOf" srcId="{C6609DFE-7527-44EC-A355-17F49CA89BB9}" destId="{7DE34C65-13A3-49B6-935A-23F60ADFF306}" srcOrd="0" destOrd="0" presId="urn:microsoft.com/office/officeart/2009/3/layout/StepUpProcess"/>
    <dgm:cxn modelId="{A35628B0-C95C-4D8C-8BE9-354DEB143619}" srcId="{11AD8889-BF5F-46B7-AEFE-F2F0F5B96800}" destId="{C6609DFE-7527-44EC-A355-17F49CA89BB9}" srcOrd="0" destOrd="0" parTransId="{976716AA-310F-436B-8476-4E0ACDB1C32A}" sibTransId="{66C96A07-48F1-4CC6-A41B-238F5E637CEA}"/>
    <dgm:cxn modelId="{DDD8BFDC-9FD2-4AF4-83B2-03B0BC430F2B}" type="presParOf" srcId="{5A018CA7-E449-4B2D-B233-654D37C1DD6F}" destId="{FA059113-D59D-4429-A26B-CDBD6735FBD8}" srcOrd="0" destOrd="0" presId="urn:microsoft.com/office/officeart/2009/3/layout/StepUpProcess"/>
    <dgm:cxn modelId="{CAB189C2-E98A-4615-AC05-C540381516AC}" type="presParOf" srcId="{FA059113-D59D-4429-A26B-CDBD6735FBD8}" destId="{C152158B-B2F4-4033-9925-368626F5C13A}" srcOrd="0" destOrd="0" presId="urn:microsoft.com/office/officeart/2009/3/layout/StepUpProcess"/>
    <dgm:cxn modelId="{CCF53C77-BA78-4537-B004-20F3CFD3C342}" type="presParOf" srcId="{FA059113-D59D-4429-A26B-CDBD6735FBD8}" destId="{7DE34C65-13A3-49B6-935A-23F60ADFF306}" srcOrd="1" destOrd="0" presId="urn:microsoft.com/office/officeart/2009/3/layout/StepUpProcess"/>
    <dgm:cxn modelId="{EEA15409-C94F-44A6-9FA4-90201D478EF6}" type="presParOf" srcId="{FA059113-D59D-4429-A26B-CDBD6735FBD8}" destId="{DE0D5316-A587-40AD-9017-AA3CF1454FBA}" srcOrd="2" destOrd="0" presId="urn:microsoft.com/office/officeart/2009/3/layout/StepUpProcess"/>
    <dgm:cxn modelId="{7FB54D25-8817-4055-A85C-501A4C7CB9F9}" type="presParOf" srcId="{5A018CA7-E449-4B2D-B233-654D37C1DD6F}" destId="{18BFCE48-BCCE-4F32-8C48-2A5F706BDD83}" srcOrd="1" destOrd="0" presId="urn:microsoft.com/office/officeart/2009/3/layout/StepUpProcess"/>
    <dgm:cxn modelId="{6E55119C-BAEA-465A-B67F-379FF1C82022}" type="presParOf" srcId="{18BFCE48-BCCE-4F32-8C48-2A5F706BDD83}" destId="{D4C4AEC6-88D6-4924-A0E2-6C8D8423A449}" srcOrd="0" destOrd="0" presId="urn:microsoft.com/office/officeart/2009/3/layout/StepUpProcess"/>
    <dgm:cxn modelId="{23088F49-6EEA-4244-AD6B-7737BDAF38B2}" type="presParOf" srcId="{5A018CA7-E449-4B2D-B233-654D37C1DD6F}" destId="{F167711B-4A12-4E34-8897-EDA4891542A0}" srcOrd="2" destOrd="0" presId="urn:microsoft.com/office/officeart/2009/3/layout/StepUpProcess"/>
    <dgm:cxn modelId="{A903A66F-6F48-460B-9936-D714568116BA}" type="presParOf" srcId="{F167711B-4A12-4E34-8897-EDA4891542A0}" destId="{A0694364-681A-42C1-AB78-C1C9B5745A60}" srcOrd="0" destOrd="0" presId="urn:microsoft.com/office/officeart/2009/3/layout/StepUpProcess"/>
    <dgm:cxn modelId="{B72A7FA9-3213-4CEF-A7EA-D6ED7EDB55F7}" type="presParOf" srcId="{F167711B-4A12-4E34-8897-EDA4891542A0}" destId="{8C1F0376-CAAD-4E17-8E6E-A831890C2C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A0346F-83FC-4FA2-AE54-A39372B14C0E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AC949F-3058-4DBD-A605-221250E24CC6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</a:rPr>
            <a:t>Membership: + 200 </a:t>
          </a:r>
          <a:endParaRPr lang="en-US" sz="2000" b="1" dirty="0">
            <a:solidFill>
              <a:srgbClr val="002060"/>
            </a:solidFill>
          </a:endParaRPr>
        </a:p>
      </dgm:t>
    </dgm:pt>
    <dgm:pt modelId="{6DBFF42D-4DA0-455B-9696-62E0BD33D9D2}" type="parTrans" cxnId="{FDA5A711-36FA-4224-A470-8E0AC050540D}">
      <dgm:prSet/>
      <dgm:spPr/>
      <dgm:t>
        <a:bodyPr/>
        <a:lstStyle/>
        <a:p>
          <a:endParaRPr lang="en-US"/>
        </a:p>
      </dgm:t>
    </dgm:pt>
    <dgm:pt modelId="{31B7682A-BAFB-40FA-8868-612340C1A35A}" type="sibTrans" cxnId="{FDA5A711-36FA-4224-A470-8E0AC050540D}">
      <dgm:prSet/>
      <dgm:spPr/>
      <dgm:t>
        <a:bodyPr/>
        <a:lstStyle/>
        <a:p>
          <a:endParaRPr lang="en-US"/>
        </a:p>
      </dgm:t>
    </dgm:pt>
    <dgm:pt modelId="{0EFCA5F9-50D8-4D11-A7F9-D5FA48A77104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</a:rPr>
            <a:t>Membership Engagement: 100%</a:t>
          </a:r>
          <a:endParaRPr lang="en-US" sz="2000" b="1" dirty="0">
            <a:solidFill>
              <a:srgbClr val="002060"/>
            </a:solidFill>
          </a:endParaRPr>
        </a:p>
      </dgm:t>
    </dgm:pt>
    <dgm:pt modelId="{D1C7FA87-F5E0-44B6-B29C-5CF5E68954E9}" type="parTrans" cxnId="{8EBB0609-1B1A-4500-B5A0-987C0219BDDF}">
      <dgm:prSet/>
      <dgm:spPr/>
      <dgm:t>
        <a:bodyPr/>
        <a:lstStyle/>
        <a:p>
          <a:endParaRPr lang="en-US"/>
        </a:p>
      </dgm:t>
    </dgm:pt>
    <dgm:pt modelId="{9BFD6609-696A-4D4B-98E1-BA6EAD27565E}" type="sibTrans" cxnId="{8EBB0609-1B1A-4500-B5A0-987C0219BDDF}">
      <dgm:prSet/>
      <dgm:spPr/>
      <dgm:t>
        <a:bodyPr/>
        <a:lstStyle/>
        <a:p>
          <a:endParaRPr lang="en-US"/>
        </a:p>
      </dgm:t>
    </dgm:pt>
    <dgm:pt modelId="{93D9676F-3F23-43EA-8FBB-D54C3C585E9C}">
      <dgm:prSet custT="1"/>
      <dgm:spPr/>
      <dgm:t>
        <a:bodyPr/>
        <a:lstStyle/>
        <a:p>
          <a:r>
            <a:rPr lang="en-GB" sz="1800" b="1" dirty="0">
              <a:solidFill>
                <a:srgbClr val="002060"/>
              </a:solidFill>
            </a:rPr>
            <a:t>Membership Attraction: 5 per Club</a:t>
          </a:r>
          <a:endParaRPr lang="en-US" sz="1800" b="1" dirty="0">
            <a:solidFill>
              <a:srgbClr val="002060"/>
            </a:solidFill>
          </a:endParaRPr>
        </a:p>
      </dgm:t>
    </dgm:pt>
    <dgm:pt modelId="{FD0088BC-20F7-45B7-93C9-8B514FB08E94}" type="parTrans" cxnId="{11EDB999-B416-4669-A59D-9C5ADD9B8901}">
      <dgm:prSet/>
      <dgm:spPr/>
      <dgm:t>
        <a:bodyPr/>
        <a:lstStyle/>
        <a:p>
          <a:endParaRPr lang="en-US"/>
        </a:p>
      </dgm:t>
    </dgm:pt>
    <dgm:pt modelId="{930AD0D1-C0AE-4C23-8DA4-74E4D683DB85}" type="sibTrans" cxnId="{11EDB999-B416-4669-A59D-9C5ADD9B8901}">
      <dgm:prSet/>
      <dgm:spPr/>
      <dgm:t>
        <a:bodyPr/>
        <a:lstStyle/>
        <a:p>
          <a:endParaRPr lang="en-US"/>
        </a:p>
      </dgm:t>
    </dgm:pt>
    <dgm:pt modelId="{01A79B7C-F530-4E1B-B076-B09E9C5C7C99}">
      <dgm:prSet custT="1"/>
      <dgm:spPr/>
      <dgm:t>
        <a:bodyPr/>
        <a:lstStyle/>
        <a:p>
          <a:r>
            <a:rPr lang="en-GB" sz="1800" b="1" dirty="0">
              <a:solidFill>
                <a:srgbClr val="002060"/>
              </a:solidFill>
            </a:rPr>
            <a:t>Membership Retention: 95%</a:t>
          </a:r>
          <a:endParaRPr lang="en-US" sz="1800" b="1" dirty="0">
            <a:solidFill>
              <a:srgbClr val="002060"/>
            </a:solidFill>
          </a:endParaRPr>
        </a:p>
      </dgm:t>
    </dgm:pt>
    <dgm:pt modelId="{19F7DBC1-878A-4BB5-9ADC-6497BA99346D}" type="parTrans" cxnId="{FAD5F86B-036E-4829-85A6-7A59537D95FE}">
      <dgm:prSet/>
      <dgm:spPr/>
      <dgm:t>
        <a:bodyPr/>
        <a:lstStyle/>
        <a:p>
          <a:endParaRPr lang="en-US"/>
        </a:p>
      </dgm:t>
    </dgm:pt>
    <dgm:pt modelId="{E39B0FB2-75C0-44E4-B234-9B2732367289}" type="sibTrans" cxnId="{FAD5F86B-036E-4829-85A6-7A59537D95FE}">
      <dgm:prSet/>
      <dgm:spPr/>
      <dgm:t>
        <a:bodyPr/>
        <a:lstStyle/>
        <a:p>
          <a:endParaRPr lang="en-US"/>
        </a:p>
      </dgm:t>
    </dgm:pt>
    <dgm:pt modelId="{6D765619-0376-4B93-9802-C19BDC05A87E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</a:rPr>
            <a:t>New Club Development: 5</a:t>
          </a:r>
          <a:endParaRPr lang="en-US" sz="2000" b="1" dirty="0">
            <a:solidFill>
              <a:srgbClr val="002060"/>
            </a:solidFill>
          </a:endParaRPr>
        </a:p>
      </dgm:t>
    </dgm:pt>
    <dgm:pt modelId="{24E0802B-90D3-4D40-8723-2497E7B2372F}" type="parTrans" cxnId="{0300B9D0-6B43-4923-9AAF-1FD36D615CE3}">
      <dgm:prSet/>
      <dgm:spPr/>
      <dgm:t>
        <a:bodyPr/>
        <a:lstStyle/>
        <a:p>
          <a:endParaRPr lang="en-US"/>
        </a:p>
      </dgm:t>
    </dgm:pt>
    <dgm:pt modelId="{E5BE40B7-2A4F-407A-B695-B191A38EE228}" type="sibTrans" cxnId="{0300B9D0-6B43-4923-9AAF-1FD36D615CE3}">
      <dgm:prSet/>
      <dgm:spPr/>
      <dgm:t>
        <a:bodyPr/>
        <a:lstStyle/>
        <a:p>
          <a:endParaRPr lang="en-US"/>
        </a:p>
      </dgm:t>
    </dgm:pt>
    <dgm:pt modelId="{B8408D59-E79F-4181-B8E2-B73D7D0A98E0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</a:rPr>
            <a:t>Accra: 2   </a:t>
          </a:r>
          <a:endParaRPr lang="en-US" sz="2000" b="1" dirty="0">
            <a:solidFill>
              <a:srgbClr val="002060"/>
            </a:solidFill>
          </a:endParaRPr>
        </a:p>
      </dgm:t>
    </dgm:pt>
    <dgm:pt modelId="{6DCA494F-86BA-416D-80DC-1A5A8CFBAC38}" type="parTrans" cxnId="{5662C6FC-E335-4EB7-9652-517A9F2D1C33}">
      <dgm:prSet/>
      <dgm:spPr/>
      <dgm:t>
        <a:bodyPr/>
        <a:lstStyle/>
        <a:p>
          <a:endParaRPr lang="en-US"/>
        </a:p>
      </dgm:t>
    </dgm:pt>
    <dgm:pt modelId="{E443B266-1779-432F-8402-4E5931311E34}" type="sibTrans" cxnId="{5662C6FC-E335-4EB7-9652-517A9F2D1C33}">
      <dgm:prSet/>
      <dgm:spPr/>
      <dgm:t>
        <a:bodyPr/>
        <a:lstStyle/>
        <a:p>
          <a:endParaRPr lang="en-US"/>
        </a:p>
      </dgm:t>
    </dgm:pt>
    <dgm:pt modelId="{73DC26C0-3BA0-4828-9028-8A6C05D0D884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</a:rPr>
            <a:t>Kumasi: 2</a:t>
          </a:r>
          <a:endParaRPr lang="en-US" sz="2000" b="1" dirty="0">
            <a:solidFill>
              <a:srgbClr val="002060"/>
            </a:solidFill>
          </a:endParaRPr>
        </a:p>
      </dgm:t>
    </dgm:pt>
    <dgm:pt modelId="{441BE364-574D-4133-99ED-FCD65E96655B}" type="parTrans" cxnId="{D4E916F7-016B-4885-95CD-C55736C85B46}">
      <dgm:prSet/>
      <dgm:spPr/>
      <dgm:t>
        <a:bodyPr/>
        <a:lstStyle/>
        <a:p>
          <a:endParaRPr lang="en-US"/>
        </a:p>
      </dgm:t>
    </dgm:pt>
    <dgm:pt modelId="{87B167B2-0A6A-4487-8E13-8AF7BDA970EE}" type="sibTrans" cxnId="{D4E916F7-016B-4885-95CD-C55736C85B46}">
      <dgm:prSet/>
      <dgm:spPr/>
      <dgm:t>
        <a:bodyPr/>
        <a:lstStyle/>
        <a:p>
          <a:endParaRPr lang="en-US"/>
        </a:p>
      </dgm:t>
    </dgm:pt>
    <dgm:pt modelId="{9115F7AC-90EA-487C-8484-E3431FEDBE02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</a:rPr>
            <a:t>Tamale: 1</a:t>
          </a:r>
          <a:endParaRPr lang="en-US" sz="2000" b="1" dirty="0">
            <a:solidFill>
              <a:srgbClr val="002060"/>
            </a:solidFill>
          </a:endParaRPr>
        </a:p>
      </dgm:t>
    </dgm:pt>
    <dgm:pt modelId="{8B9EB40C-AAB3-42EC-ABEC-663DCA43D7BA}" type="parTrans" cxnId="{AE49C03E-2235-456A-898B-D105D4A54D8F}">
      <dgm:prSet/>
      <dgm:spPr/>
      <dgm:t>
        <a:bodyPr/>
        <a:lstStyle/>
        <a:p>
          <a:endParaRPr lang="en-US"/>
        </a:p>
      </dgm:t>
    </dgm:pt>
    <dgm:pt modelId="{AB19516D-C489-41DD-80E7-F9AF76E89B72}" type="sibTrans" cxnId="{AE49C03E-2235-456A-898B-D105D4A54D8F}">
      <dgm:prSet/>
      <dgm:spPr/>
      <dgm:t>
        <a:bodyPr/>
        <a:lstStyle/>
        <a:p>
          <a:endParaRPr lang="en-US"/>
        </a:p>
      </dgm:t>
    </dgm:pt>
    <dgm:pt modelId="{BBD78563-B8C1-4A02-BB9B-A28C00F77DDF}" type="pres">
      <dgm:prSet presAssocID="{21A0346F-83FC-4FA2-AE54-A39372B14C0E}" presName="Name0" presStyleCnt="0">
        <dgm:presLayoutVars>
          <dgm:dir/>
          <dgm:resizeHandles val="exact"/>
        </dgm:presLayoutVars>
      </dgm:prSet>
      <dgm:spPr/>
    </dgm:pt>
    <dgm:pt modelId="{3C7A344D-699A-4D6B-A3AA-B7DFE2625EDC}" type="pres">
      <dgm:prSet presAssocID="{21A0346F-83FC-4FA2-AE54-A39372B14C0E}" presName="cycle" presStyleCnt="0"/>
      <dgm:spPr/>
    </dgm:pt>
    <dgm:pt modelId="{36DE0BE2-1C30-46F3-8B0E-A9A5B1BAEEB8}" type="pres">
      <dgm:prSet presAssocID="{A3AC949F-3058-4DBD-A605-221250E24CC6}" presName="nodeFirstNode" presStyleLbl="node1" presStyleIdx="0" presStyleCnt="8">
        <dgm:presLayoutVars>
          <dgm:bulletEnabled val="1"/>
        </dgm:presLayoutVars>
      </dgm:prSet>
      <dgm:spPr/>
    </dgm:pt>
    <dgm:pt modelId="{1C56416B-1105-4FB0-B734-C49971F07DF0}" type="pres">
      <dgm:prSet presAssocID="{31B7682A-BAFB-40FA-8868-612340C1A35A}" presName="sibTransFirstNode" presStyleLbl="bgShp" presStyleIdx="0" presStyleCnt="1"/>
      <dgm:spPr/>
    </dgm:pt>
    <dgm:pt modelId="{52B00392-D4DE-4355-9F2B-4E03D4EACC99}" type="pres">
      <dgm:prSet presAssocID="{0EFCA5F9-50D8-4D11-A7F9-D5FA48A77104}" presName="nodeFollowingNodes" presStyleLbl="node1" presStyleIdx="1" presStyleCnt="8">
        <dgm:presLayoutVars>
          <dgm:bulletEnabled val="1"/>
        </dgm:presLayoutVars>
      </dgm:prSet>
      <dgm:spPr/>
    </dgm:pt>
    <dgm:pt modelId="{FEB0304F-00C3-42EA-B2A7-76089D1D1443}" type="pres">
      <dgm:prSet presAssocID="{93D9676F-3F23-43EA-8FBB-D54C3C585E9C}" presName="nodeFollowingNodes" presStyleLbl="node1" presStyleIdx="2" presStyleCnt="8">
        <dgm:presLayoutVars>
          <dgm:bulletEnabled val="1"/>
        </dgm:presLayoutVars>
      </dgm:prSet>
      <dgm:spPr/>
    </dgm:pt>
    <dgm:pt modelId="{1F90C9C7-AEE9-4353-90B8-59A8530D440A}" type="pres">
      <dgm:prSet presAssocID="{01A79B7C-F530-4E1B-B076-B09E9C5C7C99}" presName="nodeFollowingNodes" presStyleLbl="node1" presStyleIdx="3" presStyleCnt="8">
        <dgm:presLayoutVars>
          <dgm:bulletEnabled val="1"/>
        </dgm:presLayoutVars>
      </dgm:prSet>
      <dgm:spPr/>
    </dgm:pt>
    <dgm:pt modelId="{47607BF1-68B7-4ADA-828A-71E9AE5D9A87}" type="pres">
      <dgm:prSet presAssocID="{6D765619-0376-4B93-9802-C19BDC05A87E}" presName="nodeFollowingNodes" presStyleLbl="node1" presStyleIdx="4" presStyleCnt="8">
        <dgm:presLayoutVars>
          <dgm:bulletEnabled val="1"/>
        </dgm:presLayoutVars>
      </dgm:prSet>
      <dgm:spPr/>
    </dgm:pt>
    <dgm:pt modelId="{23E46709-898D-4237-BB69-2631BC22EE7C}" type="pres">
      <dgm:prSet presAssocID="{B8408D59-E79F-4181-B8E2-B73D7D0A98E0}" presName="nodeFollowingNodes" presStyleLbl="node1" presStyleIdx="5" presStyleCnt="8">
        <dgm:presLayoutVars>
          <dgm:bulletEnabled val="1"/>
        </dgm:presLayoutVars>
      </dgm:prSet>
      <dgm:spPr/>
    </dgm:pt>
    <dgm:pt modelId="{23C1964C-EE7C-4F9D-9665-DE7FD6EC7C94}" type="pres">
      <dgm:prSet presAssocID="{73DC26C0-3BA0-4828-9028-8A6C05D0D884}" presName="nodeFollowingNodes" presStyleLbl="node1" presStyleIdx="6" presStyleCnt="8">
        <dgm:presLayoutVars>
          <dgm:bulletEnabled val="1"/>
        </dgm:presLayoutVars>
      </dgm:prSet>
      <dgm:spPr/>
    </dgm:pt>
    <dgm:pt modelId="{3DEB766B-745A-4B56-83AB-98A0BEEB46D6}" type="pres">
      <dgm:prSet presAssocID="{9115F7AC-90EA-487C-8484-E3431FEDBE02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8EBB0609-1B1A-4500-B5A0-987C0219BDDF}" srcId="{21A0346F-83FC-4FA2-AE54-A39372B14C0E}" destId="{0EFCA5F9-50D8-4D11-A7F9-D5FA48A77104}" srcOrd="1" destOrd="0" parTransId="{D1C7FA87-F5E0-44B6-B29C-5CF5E68954E9}" sibTransId="{9BFD6609-696A-4D4B-98E1-BA6EAD27565E}"/>
    <dgm:cxn modelId="{FDA5A711-36FA-4224-A470-8E0AC050540D}" srcId="{21A0346F-83FC-4FA2-AE54-A39372B14C0E}" destId="{A3AC949F-3058-4DBD-A605-221250E24CC6}" srcOrd="0" destOrd="0" parTransId="{6DBFF42D-4DA0-455B-9696-62E0BD33D9D2}" sibTransId="{31B7682A-BAFB-40FA-8868-612340C1A35A}"/>
    <dgm:cxn modelId="{7328CA1E-98D7-46BA-BC91-B705CDB2EC50}" type="presOf" srcId="{9115F7AC-90EA-487C-8484-E3431FEDBE02}" destId="{3DEB766B-745A-4B56-83AB-98A0BEEB46D6}" srcOrd="0" destOrd="0" presId="urn:microsoft.com/office/officeart/2005/8/layout/cycle3"/>
    <dgm:cxn modelId="{F7919B3A-F55C-41C5-B63B-DD679E6292D7}" type="presOf" srcId="{0EFCA5F9-50D8-4D11-A7F9-D5FA48A77104}" destId="{52B00392-D4DE-4355-9F2B-4E03D4EACC99}" srcOrd="0" destOrd="0" presId="urn:microsoft.com/office/officeart/2005/8/layout/cycle3"/>
    <dgm:cxn modelId="{AE49C03E-2235-456A-898B-D105D4A54D8F}" srcId="{21A0346F-83FC-4FA2-AE54-A39372B14C0E}" destId="{9115F7AC-90EA-487C-8484-E3431FEDBE02}" srcOrd="7" destOrd="0" parTransId="{8B9EB40C-AAB3-42EC-ABEC-663DCA43D7BA}" sibTransId="{AB19516D-C489-41DD-80E7-F9AF76E89B72}"/>
    <dgm:cxn modelId="{CA868E60-7314-415F-9F3C-5874631B40DB}" type="presOf" srcId="{6D765619-0376-4B93-9802-C19BDC05A87E}" destId="{47607BF1-68B7-4ADA-828A-71E9AE5D9A87}" srcOrd="0" destOrd="0" presId="urn:microsoft.com/office/officeart/2005/8/layout/cycle3"/>
    <dgm:cxn modelId="{FAD5F86B-036E-4829-85A6-7A59537D95FE}" srcId="{21A0346F-83FC-4FA2-AE54-A39372B14C0E}" destId="{01A79B7C-F530-4E1B-B076-B09E9C5C7C99}" srcOrd="3" destOrd="0" parTransId="{19F7DBC1-878A-4BB5-9ADC-6497BA99346D}" sibTransId="{E39B0FB2-75C0-44E4-B234-9B2732367289}"/>
    <dgm:cxn modelId="{A0919C72-7670-471C-ABBA-FB2B86FF5AB1}" type="presOf" srcId="{31B7682A-BAFB-40FA-8868-612340C1A35A}" destId="{1C56416B-1105-4FB0-B734-C49971F07DF0}" srcOrd="0" destOrd="0" presId="urn:microsoft.com/office/officeart/2005/8/layout/cycle3"/>
    <dgm:cxn modelId="{6E2A5E56-3E84-4E37-AF5A-A6C44DEAE3C8}" type="presOf" srcId="{73DC26C0-3BA0-4828-9028-8A6C05D0D884}" destId="{23C1964C-EE7C-4F9D-9665-DE7FD6EC7C94}" srcOrd="0" destOrd="0" presId="urn:microsoft.com/office/officeart/2005/8/layout/cycle3"/>
    <dgm:cxn modelId="{61537394-4EC1-4022-8499-9771C2927630}" type="presOf" srcId="{93D9676F-3F23-43EA-8FBB-D54C3C585E9C}" destId="{FEB0304F-00C3-42EA-B2A7-76089D1D1443}" srcOrd="0" destOrd="0" presId="urn:microsoft.com/office/officeart/2005/8/layout/cycle3"/>
    <dgm:cxn modelId="{11EDB999-B416-4669-A59D-9C5ADD9B8901}" srcId="{21A0346F-83FC-4FA2-AE54-A39372B14C0E}" destId="{93D9676F-3F23-43EA-8FBB-D54C3C585E9C}" srcOrd="2" destOrd="0" parTransId="{FD0088BC-20F7-45B7-93C9-8B514FB08E94}" sibTransId="{930AD0D1-C0AE-4C23-8DA4-74E4D683DB85}"/>
    <dgm:cxn modelId="{68CC19AC-A4BA-48F1-812C-4BBF1B999E72}" type="presOf" srcId="{21A0346F-83FC-4FA2-AE54-A39372B14C0E}" destId="{BBD78563-B8C1-4A02-BB9B-A28C00F77DDF}" srcOrd="0" destOrd="0" presId="urn:microsoft.com/office/officeart/2005/8/layout/cycle3"/>
    <dgm:cxn modelId="{0300B9D0-6B43-4923-9AAF-1FD36D615CE3}" srcId="{21A0346F-83FC-4FA2-AE54-A39372B14C0E}" destId="{6D765619-0376-4B93-9802-C19BDC05A87E}" srcOrd="4" destOrd="0" parTransId="{24E0802B-90D3-4D40-8723-2497E7B2372F}" sibTransId="{E5BE40B7-2A4F-407A-B695-B191A38EE228}"/>
    <dgm:cxn modelId="{27573FD5-7466-47A8-8494-16EC3A69937F}" type="presOf" srcId="{01A79B7C-F530-4E1B-B076-B09E9C5C7C99}" destId="{1F90C9C7-AEE9-4353-90B8-59A8530D440A}" srcOrd="0" destOrd="0" presId="urn:microsoft.com/office/officeart/2005/8/layout/cycle3"/>
    <dgm:cxn modelId="{9A567EE7-9990-47ED-A0E7-1786A84A4409}" type="presOf" srcId="{B8408D59-E79F-4181-B8E2-B73D7D0A98E0}" destId="{23E46709-898D-4237-BB69-2631BC22EE7C}" srcOrd="0" destOrd="0" presId="urn:microsoft.com/office/officeart/2005/8/layout/cycle3"/>
    <dgm:cxn modelId="{7E248EF5-4106-479C-A7F6-2C0D0D676E0E}" type="presOf" srcId="{A3AC949F-3058-4DBD-A605-221250E24CC6}" destId="{36DE0BE2-1C30-46F3-8B0E-A9A5B1BAEEB8}" srcOrd="0" destOrd="0" presId="urn:microsoft.com/office/officeart/2005/8/layout/cycle3"/>
    <dgm:cxn modelId="{D4E916F7-016B-4885-95CD-C55736C85B46}" srcId="{21A0346F-83FC-4FA2-AE54-A39372B14C0E}" destId="{73DC26C0-3BA0-4828-9028-8A6C05D0D884}" srcOrd="6" destOrd="0" parTransId="{441BE364-574D-4133-99ED-FCD65E96655B}" sibTransId="{87B167B2-0A6A-4487-8E13-8AF7BDA970EE}"/>
    <dgm:cxn modelId="{5662C6FC-E335-4EB7-9652-517A9F2D1C33}" srcId="{21A0346F-83FC-4FA2-AE54-A39372B14C0E}" destId="{B8408D59-E79F-4181-B8E2-B73D7D0A98E0}" srcOrd="5" destOrd="0" parTransId="{6DCA494F-86BA-416D-80DC-1A5A8CFBAC38}" sibTransId="{E443B266-1779-432F-8402-4E5931311E34}"/>
    <dgm:cxn modelId="{DDDC5ECF-3B62-41EF-A671-38925DDEE7F4}" type="presParOf" srcId="{BBD78563-B8C1-4A02-BB9B-A28C00F77DDF}" destId="{3C7A344D-699A-4D6B-A3AA-B7DFE2625EDC}" srcOrd="0" destOrd="0" presId="urn:microsoft.com/office/officeart/2005/8/layout/cycle3"/>
    <dgm:cxn modelId="{A01288CD-7167-43BB-A0A2-2EE7CE14B232}" type="presParOf" srcId="{3C7A344D-699A-4D6B-A3AA-B7DFE2625EDC}" destId="{36DE0BE2-1C30-46F3-8B0E-A9A5B1BAEEB8}" srcOrd="0" destOrd="0" presId="urn:microsoft.com/office/officeart/2005/8/layout/cycle3"/>
    <dgm:cxn modelId="{43B1A2A5-EA23-40BF-BBC4-7F8DE7E26F33}" type="presParOf" srcId="{3C7A344D-699A-4D6B-A3AA-B7DFE2625EDC}" destId="{1C56416B-1105-4FB0-B734-C49971F07DF0}" srcOrd="1" destOrd="0" presId="urn:microsoft.com/office/officeart/2005/8/layout/cycle3"/>
    <dgm:cxn modelId="{DC016095-A3CB-4309-A0AB-6319DEC8AEE6}" type="presParOf" srcId="{3C7A344D-699A-4D6B-A3AA-B7DFE2625EDC}" destId="{52B00392-D4DE-4355-9F2B-4E03D4EACC99}" srcOrd="2" destOrd="0" presId="urn:microsoft.com/office/officeart/2005/8/layout/cycle3"/>
    <dgm:cxn modelId="{1C379178-66C8-4E0D-9D9E-CD4481BCDC58}" type="presParOf" srcId="{3C7A344D-699A-4D6B-A3AA-B7DFE2625EDC}" destId="{FEB0304F-00C3-42EA-B2A7-76089D1D1443}" srcOrd="3" destOrd="0" presId="urn:microsoft.com/office/officeart/2005/8/layout/cycle3"/>
    <dgm:cxn modelId="{F7FD5423-450E-49FF-922D-896E50B864CB}" type="presParOf" srcId="{3C7A344D-699A-4D6B-A3AA-B7DFE2625EDC}" destId="{1F90C9C7-AEE9-4353-90B8-59A8530D440A}" srcOrd="4" destOrd="0" presId="urn:microsoft.com/office/officeart/2005/8/layout/cycle3"/>
    <dgm:cxn modelId="{A579AC14-0EEE-41AF-B060-97F834735255}" type="presParOf" srcId="{3C7A344D-699A-4D6B-A3AA-B7DFE2625EDC}" destId="{47607BF1-68B7-4ADA-828A-71E9AE5D9A87}" srcOrd="5" destOrd="0" presId="urn:microsoft.com/office/officeart/2005/8/layout/cycle3"/>
    <dgm:cxn modelId="{83AB1CA5-4DEF-4AC0-962F-2C8E837E4E5B}" type="presParOf" srcId="{3C7A344D-699A-4D6B-A3AA-B7DFE2625EDC}" destId="{23E46709-898D-4237-BB69-2631BC22EE7C}" srcOrd="6" destOrd="0" presId="urn:microsoft.com/office/officeart/2005/8/layout/cycle3"/>
    <dgm:cxn modelId="{C383E042-5E68-4526-BF3C-6789D9AA7E5B}" type="presParOf" srcId="{3C7A344D-699A-4D6B-A3AA-B7DFE2625EDC}" destId="{23C1964C-EE7C-4F9D-9665-DE7FD6EC7C94}" srcOrd="7" destOrd="0" presId="urn:microsoft.com/office/officeart/2005/8/layout/cycle3"/>
    <dgm:cxn modelId="{438ED9FB-5B42-4764-ACF1-73452BC31A7E}" type="presParOf" srcId="{3C7A344D-699A-4D6B-A3AA-B7DFE2625EDC}" destId="{3DEB766B-745A-4B56-83AB-98A0BEEB46D6}" srcOrd="8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6683D-9393-4449-8DF3-98AAA961431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53C8766-037C-40C8-B86D-4DF71880D5BF}">
      <dgm:prSet phldrT="[Text]" custT="1"/>
      <dgm:spPr/>
      <dgm:t>
        <a:bodyPr/>
        <a:lstStyle/>
        <a:p>
          <a:pPr algn="ctr"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8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Every Rotarian must attempt a weekly visit to the RLC(To encourage its use at Club meetings) for 5 minutes on phones/tablets etc</a:t>
          </a:r>
          <a:r>
            <a:rPr lang="en-US" sz="1900" dirty="0">
              <a:solidFill>
                <a:srgbClr val="002060"/>
              </a:solidFill>
              <a:effectLst/>
            </a:rPr>
            <a:t>.</a:t>
          </a:r>
          <a:r>
            <a:rPr lang="en-US" sz="1900" u="sng" dirty="0">
              <a:solidFill>
                <a:srgbClr val="002060"/>
              </a:solidFill>
              <a:effectLst/>
            </a:rPr>
            <a:t> </a:t>
          </a:r>
          <a:endParaRPr lang="en-US" sz="1900" dirty="0"/>
        </a:p>
      </dgm:t>
    </dgm:pt>
    <dgm:pt modelId="{67752648-6549-40A0-B995-2C6CA19099A4}" type="parTrans" cxnId="{DFE3C90F-A499-41CD-A944-390069BBD552}">
      <dgm:prSet/>
      <dgm:spPr/>
      <dgm:t>
        <a:bodyPr/>
        <a:lstStyle/>
        <a:p>
          <a:endParaRPr lang="en-US"/>
        </a:p>
      </dgm:t>
    </dgm:pt>
    <dgm:pt modelId="{2BCF7629-ABA9-464B-8424-2EF31F92E74F}" type="sibTrans" cxnId="{DFE3C90F-A499-41CD-A944-390069BBD552}">
      <dgm:prSet/>
      <dgm:spPr/>
      <dgm:t>
        <a:bodyPr/>
        <a:lstStyle/>
        <a:p>
          <a:endParaRPr lang="en-US"/>
        </a:p>
      </dgm:t>
    </dgm:pt>
    <dgm:pt modelId="{35428924-9009-495E-B667-8A5398EAD69C}">
      <dgm:prSet phldrT="[Text]" custT="1"/>
      <dgm:spPr/>
      <dgm:t>
        <a:bodyPr/>
        <a:lstStyle/>
        <a:p>
          <a:pPr algn="ctr"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16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Enhance the District Leaderboard </a:t>
          </a:r>
          <a:r>
            <a:rPr lang="en-US" sz="1600" dirty="0" err="1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programme</a:t>
          </a:r>
          <a:r>
            <a:rPr lang="en-US" sz="16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with Quarterly awards. </a:t>
          </a:r>
          <a:endParaRPr lang="en-US" sz="1600" dirty="0">
            <a:solidFill>
              <a:schemeClr val="bg1"/>
            </a:solidFill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80670A5-2B71-49D4-AFFE-87E2D8B7ABCA}" type="parTrans" cxnId="{F699F7EF-0B63-4AEB-8A9E-EE1BBA1E20F5}">
      <dgm:prSet/>
      <dgm:spPr/>
      <dgm:t>
        <a:bodyPr/>
        <a:lstStyle/>
        <a:p>
          <a:endParaRPr lang="en-US"/>
        </a:p>
      </dgm:t>
    </dgm:pt>
    <dgm:pt modelId="{B48430FF-CCFC-4648-B36A-073C8EB9956E}" type="sibTrans" cxnId="{F699F7EF-0B63-4AEB-8A9E-EE1BBA1E20F5}">
      <dgm:prSet/>
      <dgm:spPr/>
      <dgm:t>
        <a:bodyPr/>
        <a:lstStyle/>
        <a:p>
          <a:endParaRPr lang="en-US"/>
        </a:p>
      </dgm:t>
    </dgm:pt>
    <dgm:pt modelId="{69E323F2-9A54-432D-892C-1D5CFA9BE241}" type="pres">
      <dgm:prSet presAssocID="{D416683D-9393-4449-8DF3-98AAA96143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BBC0518-5076-411F-A911-34A4E888B480}" type="pres">
      <dgm:prSet presAssocID="{C53C8766-037C-40C8-B86D-4DF71880D5BF}" presName="gear1" presStyleLbl="node1" presStyleIdx="0" presStyleCnt="2">
        <dgm:presLayoutVars>
          <dgm:chMax val="1"/>
          <dgm:bulletEnabled val="1"/>
        </dgm:presLayoutVars>
      </dgm:prSet>
      <dgm:spPr/>
    </dgm:pt>
    <dgm:pt modelId="{5ADAB345-81B7-42B6-8E52-0B372335BD45}" type="pres">
      <dgm:prSet presAssocID="{C53C8766-037C-40C8-B86D-4DF71880D5BF}" presName="gear1srcNode" presStyleLbl="node1" presStyleIdx="0" presStyleCnt="2"/>
      <dgm:spPr/>
    </dgm:pt>
    <dgm:pt modelId="{B8F0D5C9-CF95-4674-BE4B-176EC6D75F06}" type="pres">
      <dgm:prSet presAssocID="{C53C8766-037C-40C8-B86D-4DF71880D5BF}" presName="gear1dstNode" presStyleLbl="node1" presStyleIdx="0" presStyleCnt="2"/>
      <dgm:spPr/>
    </dgm:pt>
    <dgm:pt modelId="{364083CB-FE54-4392-B53C-86A6BF74D641}" type="pres">
      <dgm:prSet presAssocID="{35428924-9009-495E-B667-8A5398EAD69C}" presName="gear2" presStyleLbl="node1" presStyleIdx="1" presStyleCnt="2">
        <dgm:presLayoutVars>
          <dgm:chMax val="1"/>
          <dgm:bulletEnabled val="1"/>
        </dgm:presLayoutVars>
      </dgm:prSet>
      <dgm:spPr/>
    </dgm:pt>
    <dgm:pt modelId="{0795B7C6-FB0A-4580-A650-4BE8FF4E8795}" type="pres">
      <dgm:prSet presAssocID="{35428924-9009-495E-B667-8A5398EAD69C}" presName="gear2srcNode" presStyleLbl="node1" presStyleIdx="1" presStyleCnt="2"/>
      <dgm:spPr/>
    </dgm:pt>
    <dgm:pt modelId="{30C6A50F-27B7-48C6-9CEC-2D40F86AA501}" type="pres">
      <dgm:prSet presAssocID="{35428924-9009-495E-B667-8A5398EAD69C}" presName="gear2dstNode" presStyleLbl="node1" presStyleIdx="1" presStyleCnt="2"/>
      <dgm:spPr/>
    </dgm:pt>
    <dgm:pt modelId="{411BDB56-3324-446C-ABF3-9161D8B9FDE9}" type="pres">
      <dgm:prSet presAssocID="{2BCF7629-ABA9-464B-8424-2EF31F92E74F}" presName="connector1" presStyleLbl="sibTrans2D1" presStyleIdx="0" presStyleCnt="2"/>
      <dgm:spPr/>
    </dgm:pt>
    <dgm:pt modelId="{96673B1D-42B8-4B4E-B848-C020C93CAC57}" type="pres">
      <dgm:prSet presAssocID="{B48430FF-CCFC-4648-B36A-073C8EB9956E}" presName="connector2" presStyleLbl="sibTrans2D1" presStyleIdx="1" presStyleCnt="2"/>
      <dgm:spPr/>
    </dgm:pt>
  </dgm:ptLst>
  <dgm:cxnLst>
    <dgm:cxn modelId="{DFE3C90F-A499-41CD-A944-390069BBD552}" srcId="{D416683D-9393-4449-8DF3-98AAA9614312}" destId="{C53C8766-037C-40C8-B86D-4DF71880D5BF}" srcOrd="0" destOrd="0" parTransId="{67752648-6549-40A0-B995-2C6CA19099A4}" sibTransId="{2BCF7629-ABA9-464B-8424-2EF31F92E74F}"/>
    <dgm:cxn modelId="{809B8B29-D0CE-4E1E-9E99-9590192B2E04}" type="presOf" srcId="{C53C8766-037C-40C8-B86D-4DF71880D5BF}" destId="{5ADAB345-81B7-42B6-8E52-0B372335BD45}" srcOrd="1" destOrd="0" presId="urn:microsoft.com/office/officeart/2005/8/layout/gear1"/>
    <dgm:cxn modelId="{E001422B-E28D-46CB-9C60-8A4ACB8E8C7E}" type="presOf" srcId="{B48430FF-CCFC-4648-B36A-073C8EB9956E}" destId="{96673B1D-42B8-4B4E-B848-C020C93CAC57}" srcOrd="0" destOrd="0" presId="urn:microsoft.com/office/officeart/2005/8/layout/gear1"/>
    <dgm:cxn modelId="{3DF4555B-E6C1-43F4-B0E5-4254EC3F95A0}" type="presOf" srcId="{D416683D-9393-4449-8DF3-98AAA9614312}" destId="{69E323F2-9A54-432D-892C-1D5CFA9BE241}" srcOrd="0" destOrd="0" presId="urn:microsoft.com/office/officeart/2005/8/layout/gear1"/>
    <dgm:cxn modelId="{E8306147-0177-4C75-B7A7-6C0C0E2EF991}" type="presOf" srcId="{35428924-9009-495E-B667-8A5398EAD69C}" destId="{30C6A50F-27B7-48C6-9CEC-2D40F86AA501}" srcOrd="2" destOrd="0" presId="urn:microsoft.com/office/officeart/2005/8/layout/gear1"/>
    <dgm:cxn modelId="{7B37D378-4665-4305-8EB3-888EEA144647}" type="presOf" srcId="{35428924-9009-495E-B667-8A5398EAD69C}" destId="{364083CB-FE54-4392-B53C-86A6BF74D641}" srcOrd="0" destOrd="0" presId="urn:microsoft.com/office/officeart/2005/8/layout/gear1"/>
    <dgm:cxn modelId="{650A7A7D-9810-4693-AE62-7A377F7ED4F0}" type="presOf" srcId="{35428924-9009-495E-B667-8A5398EAD69C}" destId="{0795B7C6-FB0A-4580-A650-4BE8FF4E8795}" srcOrd="1" destOrd="0" presId="urn:microsoft.com/office/officeart/2005/8/layout/gear1"/>
    <dgm:cxn modelId="{81ECF5D5-149C-4AF4-A535-81FF776BAF7C}" type="presOf" srcId="{2BCF7629-ABA9-464B-8424-2EF31F92E74F}" destId="{411BDB56-3324-446C-ABF3-9161D8B9FDE9}" srcOrd="0" destOrd="0" presId="urn:microsoft.com/office/officeart/2005/8/layout/gear1"/>
    <dgm:cxn modelId="{68FC13DA-D5B7-4E02-8B7A-5938847A25A3}" type="presOf" srcId="{C53C8766-037C-40C8-B86D-4DF71880D5BF}" destId="{B8F0D5C9-CF95-4674-BE4B-176EC6D75F06}" srcOrd="2" destOrd="0" presId="urn:microsoft.com/office/officeart/2005/8/layout/gear1"/>
    <dgm:cxn modelId="{74AB4CE1-669D-496D-BDDF-ADD21195CD10}" type="presOf" srcId="{C53C8766-037C-40C8-B86D-4DF71880D5BF}" destId="{FBBC0518-5076-411F-A911-34A4E888B480}" srcOrd="0" destOrd="0" presId="urn:microsoft.com/office/officeart/2005/8/layout/gear1"/>
    <dgm:cxn modelId="{F699F7EF-0B63-4AEB-8A9E-EE1BBA1E20F5}" srcId="{D416683D-9393-4449-8DF3-98AAA9614312}" destId="{35428924-9009-495E-B667-8A5398EAD69C}" srcOrd="1" destOrd="0" parTransId="{780670A5-2B71-49D4-AFFE-87E2D8B7ABCA}" sibTransId="{B48430FF-CCFC-4648-B36A-073C8EB9956E}"/>
    <dgm:cxn modelId="{C95DF427-016E-4FAE-9D0D-EB81249C97C0}" type="presParOf" srcId="{69E323F2-9A54-432D-892C-1D5CFA9BE241}" destId="{FBBC0518-5076-411F-A911-34A4E888B480}" srcOrd="0" destOrd="0" presId="urn:microsoft.com/office/officeart/2005/8/layout/gear1"/>
    <dgm:cxn modelId="{49D8866A-D727-426E-A99D-0B95E0981527}" type="presParOf" srcId="{69E323F2-9A54-432D-892C-1D5CFA9BE241}" destId="{5ADAB345-81B7-42B6-8E52-0B372335BD45}" srcOrd="1" destOrd="0" presId="urn:microsoft.com/office/officeart/2005/8/layout/gear1"/>
    <dgm:cxn modelId="{92D890F3-769A-4B1D-B5CB-0696E8710C23}" type="presParOf" srcId="{69E323F2-9A54-432D-892C-1D5CFA9BE241}" destId="{B8F0D5C9-CF95-4674-BE4B-176EC6D75F06}" srcOrd="2" destOrd="0" presId="urn:microsoft.com/office/officeart/2005/8/layout/gear1"/>
    <dgm:cxn modelId="{59FCF99D-2377-4CA4-8D6E-2723AF93D895}" type="presParOf" srcId="{69E323F2-9A54-432D-892C-1D5CFA9BE241}" destId="{364083CB-FE54-4392-B53C-86A6BF74D641}" srcOrd="3" destOrd="0" presId="urn:microsoft.com/office/officeart/2005/8/layout/gear1"/>
    <dgm:cxn modelId="{9547759A-10D2-4742-A133-3A273BAD1E59}" type="presParOf" srcId="{69E323F2-9A54-432D-892C-1D5CFA9BE241}" destId="{0795B7C6-FB0A-4580-A650-4BE8FF4E8795}" srcOrd="4" destOrd="0" presId="urn:microsoft.com/office/officeart/2005/8/layout/gear1"/>
    <dgm:cxn modelId="{ECB1F1FC-F3EB-4D78-8BC5-C48DD3BFA96A}" type="presParOf" srcId="{69E323F2-9A54-432D-892C-1D5CFA9BE241}" destId="{30C6A50F-27B7-48C6-9CEC-2D40F86AA501}" srcOrd="5" destOrd="0" presId="urn:microsoft.com/office/officeart/2005/8/layout/gear1"/>
    <dgm:cxn modelId="{93682F1F-F0AB-405C-A897-5B390E99A9F0}" type="presParOf" srcId="{69E323F2-9A54-432D-892C-1D5CFA9BE241}" destId="{411BDB56-3324-446C-ABF3-9161D8B9FDE9}" srcOrd="6" destOrd="0" presId="urn:microsoft.com/office/officeart/2005/8/layout/gear1"/>
    <dgm:cxn modelId="{217C6981-738C-4661-AA5D-FF29BF273643}" type="presParOf" srcId="{69E323F2-9A54-432D-892C-1D5CFA9BE241}" destId="{96673B1D-42B8-4B4E-B848-C020C93CAC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CE97D0-3E83-4BFA-96D7-3B8BD6714B09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84DB52-2C0B-497C-A81B-EC64D96022F5}">
      <dgm:prSet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Observe World Polio Day </a:t>
          </a:r>
          <a:r>
            <a:rPr lang="en-US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impactfully</a:t>
          </a:r>
          <a:r>
            <a:rPr lang="en-US" dirty="0"/>
            <a:t>.</a:t>
          </a:r>
        </a:p>
      </dgm:t>
    </dgm:pt>
    <dgm:pt modelId="{4CE67786-78A3-4172-B963-49DF1CB80CE6}" type="parTrans" cxnId="{3019BB1C-B370-4087-984C-7373A094A7E2}">
      <dgm:prSet/>
      <dgm:spPr/>
      <dgm:t>
        <a:bodyPr/>
        <a:lstStyle/>
        <a:p>
          <a:endParaRPr lang="en-US"/>
        </a:p>
      </dgm:t>
    </dgm:pt>
    <dgm:pt modelId="{4420F444-C32C-4CC0-9838-8B574EB664A8}" type="sibTrans" cxnId="{3019BB1C-B370-4087-984C-7373A094A7E2}">
      <dgm:prSet/>
      <dgm:spPr/>
      <dgm:t>
        <a:bodyPr/>
        <a:lstStyle/>
        <a:p>
          <a:endParaRPr lang="en-US"/>
        </a:p>
      </dgm:t>
    </dgm:pt>
    <dgm:pt modelId="{FE2A3FDC-FA87-4663-AFD0-27BDC4928386}">
      <dgm:prSet custT="1"/>
      <dgm:spPr>
        <a:solidFill>
          <a:srgbClr val="002060"/>
        </a:solidFill>
      </dgm:spPr>
      <dgm:t>
        <a:bodyPr/>
        <a:lstStyle/>
        <a:p>
          <a:r>
            <a: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Consistently promote the </a:t>
          </a:r>
          <a:r>
            <a:rPr lang="en-US" sz="1200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Fund and fundraise for it</a:t>
          </a:r>
          <a:r>
            <a: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gm:t>
    </dgm:pt>
    <dgm:pt modelId="{B6203189-6BD3-46F5-8A4B-FDDE0FA496BB}" type="parTrans" cxnId="{16EF65AE-521B-4E5F-9CBF-9682A6CBCEE5}">
      <dgm:prSet/>
      <dgm:spPr/>
      <dgm:t>
        <a:bodyPr/>
        <a:lstStyle/>
        <a:p>
          <a:endParaRPr lang="en-US"/>
        </a:p>
      </dgm:t>
    </dgm:pt>
    <dgm:pt modelId="{113A9A19-2793-43F5-A995-A616C3B7A8E9}" type="sibTrans" cxnId="{16EF65AE-521B-4E5F-9CBF-9682A6CBCEE5}">
      <dgm:prSet/>
      <dgm:spPr/>
      <dgm:t>
        <a:bodyPr/>
        <a:lstStyle/>
        <a:p>
          <a:endParaRPr lang="en-US"/>
        </a:p>
      </dgm:t>
    </dgm:pt>
    <dgm:pt modelId="{CD4FD2C7-DB6F-4B61-977E-E54A10835B13}">
      <dgm:prSet custT="1"/>
      <dgm:spPr/>
      <dgm:t>
        <a:bodyPr/>
        <a:lstStyle/>
        <a:p>
          <a:pPr algn="l"/>
          <a:r>
            <a:rPr lang="en-US" sz="14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Make our polio eradication efforts relevant and engaging for younger members and </a:t>
          </a:r>
          <a:r>
            <a:rPr lang="en-US" sz="1400" dirty="0" err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Rotaractors</a:t>
          </a:r>
          <a:r>
            <a:rPr lang="en-US" sz="14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gm:t>
    </dgm:pt>
    <dgm:pt modelId="{51A3A7D0-AF56-4E4B-B09E-C88D4BA227C5}" type="parTrans" cxnId="{EAC25DD6-EC38-4803-AFA5-743A82578029}">
      <dgm:prSet/>
      <dgm:spPr/>
      <dgm:t>
        <a:bodyPr/>
        <a:lstStyle/>
        <a:p>
          <a:endParaRPr lang="en-US"/>
        </a:p>
      </dgm:t>
    </dgm:pt>
    <dgm:pt modelId="{7A888BBF-A4DC-4373-8713-F16A55D1804B}" type="sibTrans" cxnId="{EAC25DD6-EC38-4803-AFA5-743A82578029}">
      <dgm:prSet/>
      <dgm:spPr/>
      <dgm:t>
        <a:bodyPr/>
        <a:lstStyle/>
        <a:p>
          <a:endParaRPr lang="en-US"/>
        </a:p>
      </dgm:t>
    </dgm:pt>
    <dgm:pt modelId="{A3A4F46A-5FDE-4C9B-8025-C38C6ECDB057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Know about the Bill and Melinda Gates Foundation 2-1 matching agreement</a:t>
          </a:r>
          <a:r>
            <a:rPr lang="en-US" sz="800" dirty="0"/>
            <a:t>.</a:t>
          </a:r>
        </a:p>
      </dgm:t>
    </dgm:pt>
    <dgm:pt modelId="{142CF962-ED57-4E36-808B-09434353E279}" type="parTrans" cxnId="{B9D937F8-60A0-41E6-9F5E-660C00211EA8}">
      <dgm:prSet/>
      <dgm:spPr/>
      <dgm:t>
        <a:bodyPr/>
        <a:lstStyle/>
        <a:p>
          <a:endParaRPr lang="en-US"/>
        </a:p>
      </dgm:t>
    </dgm:pt>
    <dgm:pt modelId="{CDA3F5C4-DA62-4A7D-8692-856E0C25ACFA}" type="sibTrans" cxnId="{B9D937F8-60A0-41E6-9F5E-660C00211EA8}">
      <dgm:prSet/>
      <dgm:spPr/>
      <dgm:t>
        <a:bodyPr/>
        <a:lstStyle/>
        <a:p>
          <a:endParaRPr lang="en-US"/>
        </a:p>
      </dgm:t>
    </dgm:pt>
    <dgm:pt modelId="{D002F7B2-8C06-4EA8-A892-DBB60BA41C07}">
      <dgm:prSet custT="1"/>
      <dgm:spPr/>
      <dgm:t>
        <a:bodyPr/>
        <a:lstStyle/>
        <a:p>
          <a:pPr algn="l"/>
          <a:r>
            <a: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Know that the Trustees of RF have asked Clubs to contribute at least $1500 to the </a:t>
          </a:r>
          <a:r>
            <a:rPr lang="en-US" sz="1200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Fund every year!</a:t>
          </a:r>
        </a:p>
      </dgm:t>
    </dgm:pt>
    <dgm:pt modelId="{35F8D2DB-C0E5-486B-A4C2-0EACD5E75BB6}" type="parTrans" cxnId="{729A021E-DE81-4554-B0FD-F61728F97DF1}">
      <dgm:prSet/>
      <dgm:spPr/>
      <dgm:t>
        <a:bodyPr/>
        <a:lstStyle/>
        <a:p>
          <a:endParaRPr lang="en-US"/>
        </a:p>
      </dgm:t>
    </dgm:pt>
    <dgm:pt modelId="{8961065D-567F-4378-87B0-FDE3B51DD6E3}" type="sibTrans" cxnId="{729A021E-DE81-4554-B0FD-F61728F97DF1}">
      <dgm:prSet/>
      <dgm:spPr/>
      <dgm:t>
        <a:bodyPr/>
        <a:lstStyle/>
        <a:p>
          <a:endParaRPr lang="en-US"/>
        </a:p>
      </dgm:t>
    </dgm:pt>
    <dgm:pt modelId="{D73A0F5B-556D-4B78-9C70-655DCBEB306A}">
      <dgm:prSet/>
      <dgm:spPr/>
      <dgm:t>
        <a:bodyPr/>
        <a:lstStyle/>
        <a:p>
          <a:pPr algn="l"/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As a district we have allocated 20% of our District Designated Fund (CDDF) to </a:t>
          </a:r>
          <a:r>
            <a:rPr lang="en-US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gm:t>
    </dgm:pt>
    <dgm:pt modelId="{43CCB153-904F-4709-8B07-96ED0154A2EC}" type="parTrans" cxnId="{7950E990-C1D1-470C-92A0-99AB46F4DFCC}">
      <dgm:prSet/>
      <dgm:spPr/>
      <dgm:t>
        <a:bodyPr/>
        <a:lstStyle/>
        <a:p>
          <a:endParaRPr lang="en-US"/>
        </a:p>
      </dgm:t>
    </dgm:pt>
    <dgm:pt modelId="{8AF84A6F-4C95-4DCE-A4B1-2B58FAAB2FD6}" type="sibTrans" cxnId="{7950E990-C1D1-470C-92A0-99AB46F4DFCC}">
      <dgm:prSet/>
      <dgm:spPr/>
      <dgm:t>
        <a:bodyPr/>
        <a:lstStyle/>
        <a:p>
          <a:endParaRPr lang="en-US"/>
        </a:p>
      </dgm:t>
    </dgm:pt>
    <dgm:pt modelId="{C082B301-933A-47E5-81D8-FD20926E55D1}">
      <dgm:prSet/>
      <dgm:spPr>
        <a:solidFill>
          <a:srgbClr val="FF7C80"/>
        </a:solidFill>
      </dgm:spPr>
      <dgm:t>
        <a:bodyPr/>
        <a:lstStyle/>
        <a:p>
          <a:pPr algn="l"/>
          <a:r>
            <a:rPr lang="en-US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Note that DDF allocation to </a:t>
          </a:r>
          <a:r>
            <a:rPr lang="en-US" dirty="0" err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are matched at 50% by World Fund</a:t>
          </a:r>
          <a:r>
            <a:rPr lang="en-US" dirty="0"/>
            <a:t>!</a:t>
          </a:r>
        </a:p>
      </dgm:t>
    </dgm:pt>
    <dgm:pt modelId="{87C59818-3034-4961-BAB8-AA4DD5104954}" type="parTrans" cxnId="{B5EAAF6F-4E28-4772-955D-3C3F8193A304}">
      <dgm:prSet/>
      <dgm:spPr/>
      <dgm:t>
        <a:bodyPr/>
        <a:lstStyle/>
        <a:p>
          <a:endParaRPr lang="en-US"/>
        </a:p>
      </dgm:t>
    </dgm:pt>
    <dgm:pt modelId="{45860B0A-CB8F-4FC0-9B01-A37040E7AF9C}" type="sibTrans" cxnId="{B5EAAF6F-4E28-4772-955D-3C3F8193A304}">
      <dgm:prSet/>
      <dgm:spPr/>
      <dgm:t>
        <a:bodyPr/>
        <a:lstStyle/>
        <a:p>
          <a:endParaRPr lang="en-US"/>
        </a:p>
      </dgm:t>
    </dgm:pt>
    <dgm:pt modelId="{2146E2EB-96EF-4E2F-A242-E3D75FE741BA}" type="pres">
      <dgm:prSet presAssocID="{92CE97D0-3E83-4BFA-96D7-3B8BD6714B09}" presName="diagram" presStyleCnt="0">
        <dgm:presLayoutVars>
          <dgm:dir/>
          <dgm:resizeHandles/>
        </dgm:presLayoutVars>
      </dgm:prSet>
      <dgm:spPr/>
    </dgm:pt>
    <dgm:pt modelId="{90331FBF-56AB-4C70-8CC7-6DCF30A6D8C7}" type="pres">
      <dgm:prSet presAssocID="{4384DB52-2C0B-497C-A81B-EC64D96022F5}" presName="firstNode" presStyleLbl="node1" presStyleIdx="0" presStyleCnt="7">
        <dgm:presLayoutVars>
          <dgm:bulletEnabled val="1"/>
        </dgm:presLayoutVars>
      </dgm:prSet>
      <dgm:spPr/>
    </dgm:pt>
    <dgm:pt modelId="{356269FB-4599-443D-8D56-4E771160985E}" type="pres">
      <dgm:prSet presAssocID="{4420F444-C32C-4CC0-9838-8B574EB664A8}" presName="sibTrans" presStyleLbl="sibTrans2D1" presStyleIdx="0" presStyleCnt="6"/>
      <dgm:spPr/>
    </dgm:pt>
    <dgm:pt modelId="{11971FCE-B113-4613-829D-8F6031404EA9}" type="pres">
      <dgm:prSet presAssocID="{FE2A3FDC-FA87-4663-AFD0-27BDC4928386}" presName="middleNode" presStyleCnt="0"/>
      <dgm:spPr/>
    </dgm:pt>
    <dgm:pt modelId="{0BCD2CD5-5675-47AA-8955-FB2571DF5052}" type="pres">
      <dgm:prSet presAssocID="{FE2A3FDC-FA87-4663-AFD0-27BDC4928386}" presName="padding" presStyleLbl="node1" presStyleIdx="0" presStyleCnt="7"/>
      <dgm:spPr/>
    </dgm:pt>
    <dgm:pt modelId="{55AC15B6-CE29-46EE-AC10-FCF85A81B782}" type="pres">
      <dgm:prSet presAssocID="{FE2A3FDC-FA87-4663-AFD0-27BDC4928386}" presName="shape" presStyleLbl="node1" presStyleIdx="1" presStyleCnt="7" custScaleX="165887" custScaleY="182330">
        <dgm:presLayoutVars>
          <dgm:bulletEnabled val="1"/>
        </dgm:presLayoutVars>
      </dgm:prSet>
      <dgm:spPr/>
    </dgm:pt>
    <dgm:pt modelId="{9B0FEE6B-1ECA-4143-8F80-C9EAAD2BFD16}" type="pres">
      <dgm:prSet presAssocID="{113A9A19-2793-43F5-A995-A616C3B7A8E9}" presName="sibTrans" presStyleLbl="sibTrans2D1" presStyleIdx="1" presStyleCnt="6"/>
      <dgm:spPr/>
    </dgm:pt>
    <dgm:pt modelId="{EBA89877-155C-465B-926A-73D5E9BF10ED}" type="pres">
      <dgm:prSet presAssocID="{CD4FD2C7-DB6F-4B61-977E-E54A10835B13}" presName="middleNode" presStyleCnt="0"/>
      <dgm:spPr/>
    </dgm:pt>
    <dgm:pt modelId="{11D98951-1477-447C-843D-A71CE85A1C22}" type="pres">
      <dgm:prSet presAssocID="{CD4FD2C7-DB6F-4B61-977E-E54A10835B13}" presName="padding" presStyleLbl="node1" presStyleIdx="1" presStyleCnt="7"/>
      <dgm:spPr/>
    </dgm:pt>
    <dgm:pt modelId="{32D2A2AE-EE32-4CB4-9835-8C07F62158F3}" type="pres">
      <dgm:prSet presAssocID="{CD4FD2C7-DB6F-4B61-977E-E54A10835B13}" presName="shape" presStyleLbl="node1" presStyleIdx="2" presStyleCnt="7" custScaleX="257149" custScaleY="252136">
        <dgm:presLayoutVars>
          <dgm:bulletEnabled val="1"/>
        </dgm:presLayoutVars>
      </dgm:prSet>
      <dgm:spPr>
        <a:prstGeom prst="trapezoid">
          <a:avLst/>
        </a:prstGeom>
      </dgm:spPr>
    </dgm:pt>
    <dgm:pt modelId="{F0175855-A94B-4B78-AA0E-D0B9B0DBD41E}" type="pres">
      <dgm:prSet presAssocID="{7A888BBF-A4DC-4373-8713-F16A55D1804B}" presName="sibTrans" presStyleLbl="sibTrans2D1" presStyleIdx="2" presStyleCnt="6"/>
      <dgm:spPr/>
    </dgm:pt>
    <dgm:pt modelId="{66B05CCE-4D14-40B7-8C08-644FB326BD8A}" type="pres">
      <dgm:prSet presAssocID="{A3A4F46A-5FDE-4C9B-8025-C38C6ECDB057}" presName="middleNode" presStyleCnt="0"/>
      <dgm:spPr/>
    </dgm:pt>
    <dgm:pt modelId="{B10D8960-2B60-4DA5-B96B-56FED1A6D9D1}" type="pres">
      <dgm:prSet presAssocID="{A3A4F46A-5FDE-4C9B-8025-C38C6ECDB057}" presName="padding" presStyleLbl="node1" presStyleIdx="2" presStyleCnt="7"/>
      <dgm:spPr/>
    </dgm:pt>
    <dgm:pt modelId="{F2A29663-7EC0-4AF4-ACC0-623C321CAB9D}" type="pres">
      <dgm:prSet presAssocID="{A3A4F46A-5FDE-4C9B-8025-C38C6ECDB057}" presName="shape" presStyleLbl="node1" presStyleIdx="3" presStyleCnt="7" custScaleX="165558" custScaleY="168473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3DAA6409-D9D9-4050-B889-E4D2AA5D45A8}" type="pres">
      <dgm:prSet presAssocID="{CDA3F5C4-DA62-4A7D-8692-856E0C25ACFA}" presName="sibTrans" presStyleLbl="sibTrans2D1" presStyleIdx="3" presStyleCnt="6"/>
      <dgm:spPr/>
    </dgm:pt>
    <dgm:pt modelId="{E6ABB4BE-475B-447B-B326-8079C83F1E73}" type="pres">
      <dgm:prSet presAssocID="{D002F7B2-8C06-4EA8-A892-DBB60BA41C07}" presName="middleNode" presStyleCnt="0"/>
      <dgm:spPr/>
    </dgm:pt>
    <dgm:pt modelId="{3881EEE9-EAC4-4614-A869-43B46CF4DF27}" type="pres">
      <dgm:prSet presAssocID="{D002F7B2-8C06-4EA8-A892-DBB60BA41C07}" presName="padding" presStyleLbl="node1" presStyleIdx="3" presStyleCnt="7"/>
      <dgm:spPr/>
    </dgm:pt>
    <dgm:pt modelId="{24B950A6-CBA2-4723-9E81-FBA9CDC70D65}" type="pres">
      <dgm:prSet presAssocID="{D002F7B2-8C06-4EA8-A892-DBB60BA41C07}" presName="shape" presStyleLbl="node1" presStyleIdx="4" presStyleCnt="7" custScaleX="331323" custScaleY="224038">
        <dgm:presLayoutVars>
          <dgm:bulletEnabled val="1"/>
        </dgm:presLayoutVars>
      </dgm:prSet>
      <dgm:spPr>
        <a:prstGeom prst="diamond">
          <a:avLst/>
        </a:prstGeom>
      </dgm:spPr>
    </dgm:pt>
    <dgm:pt modelId="{FABAC8D5-F4AD-4254-A4A7-AB00DDD6E368}" type="pres">
      <dgm:prSet presAssocID="{8961065D-567F-4378-87B0-FDE3B51DD6E3}" presName="sibTrans" presStyleLbl="sibTrans2D1" presStyleIdx="4" presStyleCnt="6"/>
      <dgm:spPr/>
    </dgm:pt>
    <dgm:pt modelId="{AC6F42FB-A19D-48B8-82C9-A71C7ED6A8B7}" type="pres">
      <dgm:prSet presAssocID="{D73A0F5B-556D-4B78-9C70-655DCBEB306A}" presName="middleNode" presStyleCnt="0"/>
      <dgm:spPr/>
    </dgm:pt>
    <dgm:pt modelId="{6931BAD0-C09E-48FE-9021-A423FEEE693B}" type="pres">
      <dgm:prSet presAssocID="{D73A0F5B-556D-4B78-9C70-655DCBEB306A}" presName="padding" presStyleLbl="node1" presStyleIdx="4" presStyleCnt="7"/>
      <dgm:spPr/>
    </dgm:pt>
    <dgm:pt modelId="{A4D9E467-69D4-4E4A-9621-6F4977B2F6D4}" type="pres">
      <dgm:prSet presAssocID="{D73A0F5B-556D-4B78-9C70-655DCBEB306A}" presName="shape" presStyleLbl="node1" presStyleIdx="5" presStyleCnt="7" custScaleX="188254" custScaleY="214238">
        <dgm:presLayoutVars>
          <dgm:bulletEnabled val="1"/>
        </dgm:presLayoutVars>
      </dgm:prSet>
      <dgm:spPr/>
    </dgm:pt>
    <dgm:pt modelId="{61B593D6-CB13-43A1-A0C8-69941D4E6DCA}" type="pres">
      <dgm:prSet presAssocID="{8AF84A6F-4C95-4DCE-A4B1-2B58FAAB2FD6}" presName="sibTrans" presStyleLbl="sibTrans2D1" presStyleIdx="5" presStyleCnt="6"/>
      <dgm:spPr/>
    </dgm:pt>
    <dgm:pt modelId="{E2BC3375-D9C3-491B-A8B5-2987D44CD9C9}" type="pres">
      <dgm:prSet presAssocID="{C082B301-933A-47E5-81D8-FD20926E55D1}" presName="lastNode" presStyleLbl="node1" presStyleIdx="6" presStyleCnt="7">
        <dgm:presLayoutVars>
          <dgm:bulletEnabled val="1"/>
        </dgm:presLayoutVars>
      </dgm:prSet>
      <dgm:spPr>
        <a:prstGeom prst="frame">
          <a:avLst/>
        </a:prstGeom>
      </dgm:spPr>
    </dgm:pt>
  </dgm:ptLst>
  <dgm:cxnLst>
    <dgm:cxn modelId="{3019BB1C-B370-4087-984C-7373A094A7E2}" srcId="{92CE97D0-3E83-4BFA-96D7-3B8BD6714B09}" destId="{4384DB52-2C0B-497C-A81B-EC64D96022F5}" srcOrd="0" destOrd="0" parTransId="{4CE67786-78A3-4172-B963-49DF1CB80CE6}" sibTransId="{4420F444-C32C-4CC0-9838-8B574EB664A8}"/>
    <dgm:cxn modelId="{729A021E-DE81-4554-B0FD-F61728F97DF1}" srcId="{92CE97D0-3E83-4BFA-96D7-3B8BD6714B09}" destId="{D002F7B2-8C06-4EA8-A892-DBB60BA41C07}" srcOrd="4" destOrd="0" parTransId="{35F8D2DB-C0E5-486B-A4C2-0EACD5E75BB6}" sibTransId="{8961065D-567F-4378-87B0-FDE3B51DD6E3}"/>
    <dgm:cxn modelId="{0385C720-39F6-43D0-8EF1-F88B9F387FCF}" type="presOf" srcId="{113A9A19-2793-43F5-A995-A616C3B7A8E9}" destId="{9B0FEE6B-1ECA-4143-8F80-C9EAAD2BFD16}" srcOrd="0" destOrd="0" presId="urn:microsoft.com/office/officeart/2005/8/layout/bProcess2"/>
    <dgm:cxn modelId="{7A4B1929-2442-4CC1-A070-44606F7FCB7E}" type="presOf" srcId="{7A888BBF-A4DC-4373-8713-F16A55D1804B}" destId="{F0175855-A94B-4B78-AA0E-D0B9B0DBD41E}" srcOrd="0" destOrd="0" presId="urn:microsoft.com/office/officeart/2005/8/layout/bProcess2"/>
    <dgm:cxn modelId="{13601040-1D93-4DA3-9A03-18F908D3C965}" type="presOf" srcId="{4420F444-C32C-4CC0-9838-8B574EB664A8}" destId="{356269FB-4599-443D-8D56-4E771160985E}" srcOrd="0" destOrd="0" presId="urn:microsoft.com/office/officeart/2005/8/layout/bProcess2"/>
    <dgm:cxn modelId="{4579E340-9F3C-4452-8809-4B63C5D862C7}" type="presOf" srcId="{CDA3F5C4-DA62-4A7D-8692-856E0C25ACFA}" destId="{3DAA6409-D9D9-4050-B889-E4D2AA5D45A8}" srcOrd="0" destOrd="0" presId="urn:microsoft.com/office/officeart/2005/8/layout/bProcess2"/>
    <dgm:cxn modelId="{B5EAAF6F-4E28-4772-955D-3C3F8193A304}" srcId="{92CE97D0-3E83-4BFA-96D7-3B8BD6714B09}" destId="{C082B301-933A-47E5-81D8-FD20926E55D1}" srcOrd="6" destOrd="0" parTransId="{87C59818-3034-4961-BAB8-AA4DD5104954}" sibTransId="{45860B0A-CB8F-4FC0-9B01-A37040E7AF9C}"/>
    <dgm:cxn modelId="{C406635A-A462-4594-B787-CF60333A9F8F}" type="presOf" srcId="{8AF84A6F-4C95-4DCE-A4B1-2B58FAAB2FD6}" destId="{61B593D6-CB13-43A1-A0C8-69941D4E6DCA}" srcOrd="0" destOrd="0" presId="urn:microsoft.com/office/officeart/2005/8/layout/bProcess2"/>
    <dgm:cxn modelId="{D2845E87-7E79-4AC5-86A8-3F6598C83A34}" type="presOf" srcId="{A3A4F46A-5FDE-4C9B-8025-C38C6ECDB057}" destId="{F2A29663-7EC0-4AF4-ACC0-623C321CAB9D}" srcOrd="0" destOrd="0" presId="urn:microsoft.com/office/officeart/2005/8/layout/bProcess2"/>
    <dgm:cxn modelId="{7950E990-C1D1-470C-92A0-99AB46F4DFCC}" srcId="{92CE97D0-3E83-4BFA-96D7-3B8BD6714B09}" destId="{D73A0F5B-556D-4B78-9C70-655DCBEB306A}" srcOrd="5" destOrd="0" parTransId="{43CCB153-904F-4709-8B07-96ED0154A2EC}" sibTransId="{8AF84A6F-4C95-4DCE-A4B1-2B58FAAB2FD6}"/>
    <dgm:cxn modelId="{16EF65AE-521B-4E5F-9CBF-9682A6CBCEE5}" srcId="{92CE97D0-3E83-4BFA-96D7-3B8BD6714B09}" destId="{FE2A3FDC-FA87-4663-AFD0-27BDC4928386}" srcOrd="1" destOrd="0" parTransId="{B6203189-6BD3-46F5-8A4B-FDDE0FA496BB}" sibTransId="{113A9A19-2793-43F5-A995-A616C3B7A8E9}"/>
    <dgm:cxn modelId="{06AA4EBD-D7A3-4707-B4DC-53DF531EE11B}" type="presOf" srcId="{FE2A3FDC-FA87-4663-AFD0-27BDC4928386}" destId="{55AC15B6-CE29-46EE-AC10-FCF85A81B782}" srcOrd="0" destOrd="0" presId="urn:microsoft.com/office/officeart/2005/8/layout/bProcess2"/>
    <dgm:cxn modelId="{553448BF-4308-4EA0-BF4B-D78543807125}" type="presOf" srcId="{C082B301-933A-47E5-81D8-FD20926E55D1}" destId="{E2BC3375-D9C3-491B-A8B5-2987D44CD9C9}" srcOrd="0" destOrd="0" presId="urn:microsoft.com/office/officeart/2005/8/layout/bProcess2"/>
    <dgm:cxn modelId="{C92B5AC9-1B7A-4260-BC73-B96D6B84997E}" type="presOf" srcId="{4384DB52-2C0B-497C-A81B-EC64D96022F5}" destId="{90331FBF-56AB-4C70-8CC7-6DCF30A6D8C7}" srcOrd="0" destOrd="0" presId="urn:microsoft.com/office/officeart/2005/8/layout/bProcess2"/>
    <dgm:cxn modelId="{8F12C7D3-1DD8-4E20-A505-F0FCB525DA94}" type="presOf" srcId="{CD4FD2C7-DB6F-4B61-977E-E54A10835B13}" destId="{32D2A2AE-EE32-4CB4-9835-8C07F62158F3}" srcOrd="0" destOrd="0" presId="urn:microsoft.com/office/officeart/2005/8/layout/bProcess2"/>
    <dgm:cxn modelId="{924A9BD4-33BC-42C6-8AFD-05092A1EF00F}" type="presOf" srcId="{D002F7B2-8C06-4EA8-A892-DBB60BA41C07}" destId="{24B950A6-CBA2-4723-9E81-FBA9CDC70D65}" srcOrd="0" destOrd="0" presId="urn:microsoft.com/office/officeart/2005/8/layout/bProcess2"/>
    <dgm:cxn modelId="{EAC25DD6-EC38-4803-AFA5-743A82578029}" srcId="{92CE97D0-3E83-4BFA-96D7-3B8BD6714B09}" destId="{CD4FD2C7-DB6F-4B61-977E-E54A10835B13}" srcOrd="2" destOrd="0" parTransId="{51A3A7D0-AF56-4E4B-B09E-C88D4BA227C5}" sibTransId="{7A888BBF-A4DC-4373-8713-F16A55D1804B}"/>
    <dgm:cxn modelId="{05F2D3DD-ACA3-4510-A0B0-D0510DEA8E16}" type="presOf" srcId="{D73A0F5B-556D-4B78-9C70-655DCBEB306A}" destId="{A4D9E467-69D4-4E4A-9621-6F4977B2F6D4}" srcOrd="0" destOrd="0" presId="urn:microsoft.com/office/officeart/2005/8/layout/bProcess2"/>
    <dgm:cxn modelId="{3DEEBEDE-A97C-4760-996E-CB2EBF9A08A1}" type="presOf" srcId="{92CE97D0-3E83-4BFA-96D7-3B8BD6714B09}" destId="{2146E2EB-96EF-4E2F-A242-E3D75FE741BA}" srcOrd="0" destOrd="0" presId="urn:microsoft.com/office/officeart/2005/8/layout/bProcess2"/>
    <dgm:cxn modelId="{B9D937F8-60A0-41E6-9F5E-660C00211EA8}" srcId="{92CE97D0-3E83-4BFA-96D7-3B8BD6714B09}" destId="{A3A4F46A-5FDE-4C9B-8025-C38C6ECDB057}" srcOrd="3" destOrd="0" parTransId="{142CF962-ED57-4E36-808B-09434353E279}" sibTransId="{CDA3F5C4-DA62-4A7D-8692-856E0C25ACFA}"/>
    <dgm:cxn modelId="{C7BB6EFB-400F-4CEA-B78B-613F381E977B}" type="presOf" srcId="{8961065D-567F-4378-87B0-FDE3B51DD6E3}" destId="{FABAC8D5-F4AD-4254-A4A7-AB00DDD6E368}" srcOrd="0" destOrd="0" presId="urn:microsoft.com/office/officeart/2005/8/layout/bProcess2"/>
    <dgm:cxn modelId="{026C12D4-4311-419E-8E8A-907AB2416635}" type="presParOf" srcId="{2146E2EB-96EF-4E2F-A242-E3D75FE741BA}" destId="{90331FBF-56AB-4C70-8CC7-6DCF30A6D8C7}" srcOrd="0" destOrd="0" presId="urn:microsoft.com/office/officeart/2005/8/layout/bProcess2"/>
    <dgm:cxn modelId="{451F7845-0799-44B4-BEEE-2C2794EB7C1E}" type="presParOf" srcId="{2146E2EB-96EF-4E2F-A242-E3D75FE741BA}" destId="{356269FB-4599-443D-8D56-4E771160985E}" srcOrd="1" destOrd="0" presId="urn:microsoft.com/office/officeart/2005/8/layout/bProcess2"/>
    <dgm:cxn modelId="{2EF94E1F-4D16-4A1D-8571-360B17F7C3A1}" type="presParOf" srcId="{2146E2EB-96EF-4E2F-A242-E3D75FE741BA}" destId="{11971FCE-B113-4613-829D-8F6031404EA9}" srcOrd="2" destOrd="0" presId="urn:microsoft.com/office/officeart/2005/8/layout/bProcess2"/>
    <dgm:cxn modelId="{676526DB-2DB3-414C-85F2-3E2672524A0A}" type="presParOf" srcId="{11971FCE-B113-4613-829D-8F6031404EA9}" destId="{0BCD2CD5-5675-47AA-8955-FB2571DF5052}" srcOrd="0" destOrd="0" presId="urn:microsoft.com/office/officeart/2005/8/layout/bProcess2"/>
    <dgm:cxn modelId="{0757754B-A36A-4F23-863D-26A78AF24AEB}" type="presParOf" srcId="{11971FCE-B113-4613-829D-8F6031404EA9}" destId="{55AC15B6-CE29-46EE-AC10-FCF85A81B782}" srcOrd="1" destOrd="0" presId="urn:microsoft.com/office/officeart/2005/8/layout/bProcess2"/>
    <dgm:cxn modelId="{E2A5C1BE-A733-478C-B91F-E5152880CDC1}" type="presParOf" srcId="{2146E2EB-96EF-4E2F-A242-E3D75FE741BA}" destId="{9B0FEE6B-1ECA-4143-8F80-C9EAAD2BFD16}" srcOrd="3" destOrd="0" presId="urn:microsoft.com/office/officeart/2005/8/layout/bProcess2"/>
    <dgm:cxn modelId="{24EB592B-B7BD-403D-9904-5407055EF061}" type="presParOf" srcId="{2146E2EB-96EF-4E2F-A242-E3D75FE741BA}" destId="{EBA89877-155C-465B-926A-73D5E9BF10ED}" srcOrd="4" destOrd="0" presId="urn:microsoft.com/office/officeart/2005/8/layout/bProcess2"/>
    <dgm:cxn modelId="{25495142-49DC-45EA-A970-E041D5FC823E}" type="presParOf" srcId="{EBA89877-155C-465B-926A-73D5E9BF10ED}" destId="{11D98951-1477-447C-843D-A71CE85A1C22}" srcOrd="0" destOrd="0" presId="urn:microsoft.com/office/officeart/2005/8/layout/bProcess2"/>
    <dgm:cxn modelId="{6D1A01FD-68B8-4574-8AE3-9D3DE4C37A29}" type="presParOf" srcId="{EBA89877-155C-465B-926A-73D5E9BF10ED}" destId="{32D2A2AE-EE32-4CB4-9835-8C07F62158F3}" srcOrd="1" destOrd="0" presId="urn:microsoft.com/office/officeart/2005/8/layout/bProcess2"/>
    <dgm:cxn modelId="{A843BD0B-1601-4BD2-9986-92CDD23D195A}" type="presParOf" srcId="{2146E2EB-96EF-4E2F-A242-E3D75FE741BA}" destId="{F0175855-A94B-4B78-AA0E-D0B9B0DBD41E}" srcOrd="5" destOrd="0" presId="urn:microsoft.com/office/officeart/2005/8/layout/bProcess2"/>
    <dgm:cxn modelId="{F7B2183C-4C1F-4FCA-83D6-45ED8F3116FF}" type="presParOf" srcId="{2146E2EB-96EF-4E2F-A242-E3D75FE741BA}" destId="{66B05CCE-4D14-40B7-8C08-644FB326BD8A}" srcOrd="6" destOrd="0" presId="urn:microsoft.com/office/officeart/2005/8/layout/bProcess2"/>
    <dgm:cxn modelId="{E8002880-E8CE-4FB3-B4D0-45F152452E9A}" type="presParOf" srcId="{66B05CCE-4D14-40B7-8C08-644FB326BD8A}" destId="{B10D8960-2B60-4DA5-B96B-56FED1A6D9D1}" srcOrd="0" destOrd="0" presId="urn:microsoft.com/office/officeart/2005/8/layout/bProcess2"/>
    <dgm:cxn modelId="{E6A0F551-4366-443D-9942-FD93CCD12866}" type="presParOf" srcId="{66B05CCE-4D14-40B7-8C08-644FB326BD8A}" destId="{F2A29663-7EC0-4AF4-ACC0-623C321CAB9D}" srcOrd="1" destOrd="0" presId="urn:microsoft.com/office/officeart/2005/8/layout/bProcess2"/>
    <dgm:cxn modelId="{C6DC9186-ED82-4487-A02C-B6A21436CB30}" type="presParOf" srcId="{2146E2EB-96EF-4E2F-A242-E3D75FE741BA}" destId="{3DAA6409-D9D9-4050-B889-E4D2AA5D45A8}" srcOrd="7" destOrd="0" presId="urn:microsoft.com/office/officeart/2005/8/layout/bProcess2"/>
    <dgm:cxn modelId="{E583F32C-7C1A-4554-9161-AC257807677A}" type="presParOf" srcId="{2146E2EB-96EF-4E2F-A242-E3D75FE741BA}" destId="{E6ABB4BE-475B-447B-B326-8079C83F1E73}" srcOrd="8" destOrd="0" presId="urn:microsoft.com/office/officeart/2005/8/layout/bProcess2"/>
    <dgm:cxn modelId="{8C25F1DD-1B8D-4129-A92D-F13CA3FAB641}" type="presParOf" srcId="{E6ABB4BE-475B-447B-B326-8079C83F1E73}" destId="{3881EEE9-EAC4-4614-A869-43B46CF4DF27}" srcOrd="0" destOrd="0" presId="urn:microsoft.com/office/officeart/2005/8/layout/bProcess2"/>
    <dgm:cxn modelId="{5C111149-DD36-4B65-8BB2-24BCD596E25E}" type="presParOf" srcId="{E6ABB4BE-475B-447B-B326-8079C83F1E73}" destId="{24B950A6-CBA2-4723-9E81-FBA9CDC70D65}" srcOrd="1" destOrd="0" presId="urn:microsoft.com/office/officeart/2005/8/layout/bProcess2"/>
    <dgm:cxn modelId="{16C9D612-7CB1-4F7F-8B83-F5FB667540B1}" type="presParOf" srcId="{2146E2EB-96EF-4E2F-A242-E3D75FE741BA}" destId="{FABAC8D5-F4AD-4254-A4A7-AB00DDD6E368}" srcOrd="9" destOrd="0" presId="urn:microsoft.com/office/officeart/2005/8/layout/bProcess2"/>
    <dgm:cxn modelId="{5D9D8490-ED72-464F-8A6F-DDCCAA8A40DA}" type="presParOf" srcId="{2146E2EB-96EF-4E2F-A242-E3D75FE741BA}" destId="{AC6F42FB-A19D-48B8-82C9-A71C7ED6A8B7}" srcOrd="10" destOrd="0" presId="urn:microsoft.com/office/officeart/2005/8/layout/bProcess2"/>
    <dgm:cxn modelId="{CF31B16F-7335-4999-966A-6D556190EC6A}" type="presParOf" srcId="{AC6F42FB-A19D-48B8-82C9-A71C7ED6A8B7}" destId="{6931BAD0-C09E-48FE-9021-A423FEEE693B}" srcOrd="0" destOrd="0" presId="urn:microsoft.com/office/officeart/2005/8/layout/bProcess2"/>
    <dgm:cxn modelId="{7E4C8CC6-BA7A-499B-9BF4-67E5A3CAE259}" type="presParOf" srcId="{AC6F42FB-A19D-48B8-82C9-A71C7ED6A8B7}" destId="{A4D9E467-69D4-4E4A-9621-6F4977B2F6D4}" srcOrd="1" destOrd="0" presId="urn:microsoft.com/office/officeart/2005/8/layout/bProcess2"/>
    <dgm:cxn modelId="{1623D637-CE5A-480E-8553-65DB705D5AD7}" type="presParOf" srcId="{2146E2EB-96EF-4E2F-A242-E3D75FE741BA}" destId="{61B593D6-CB13-43A1-A0C8-69941D4E6DCA}" srcOrd="11" destOrd="0" presId="urn:microsoft.com/office/officeart/2005/8/layout/bProcess2"/>
    <dgm:cxn modelId="{107CDC3C-FAA6-4877-A534-CE7EFFD195FC}" type="presParOf" srcId="{2146E2EB-96EF-4E2F-A242-E3D75FE741BA}" destId="{E2BC3375-D9C3-491B-A8B5-2987D44CD9C9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BA3B48-624E-42B2-AF4E-6EAFFD29AC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165A5-EF16-4A78-A50E-B860B6511DBB}">
      <dgm:prSet phldrT="[Text]" custT="1"/>
      <dgm:spPr>
        <a:solidFill>
          <a:srgbClr val="17448F"/>
        </a:solidFill>
      </dgm:spPr>
      <dgm:t>
        <a:bodyPr/>
        <a:lstStyle/>
        <a:p>
          <a:pPr algn="l"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sz="24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Increasing the public’s understanding of our work helps us expand our reach.</a:t>
          </a:r>
          <a:endParaRPr lang="en-US" sz="2400" dirty="0">
            <a:solidFill>
              <a:schemeClr val="bg1"/>
            </a:solidFill>
          </a:endParaRPr>
        </a:p>
      </dgm:t>
    </dgm:pt>
    <dgm:pt modelId="{926A4A33-998B-4115-9C3A-8E72ECDB4D34}" type="parTrans" cxnId="{8B3ABFD4-6026-44D0-89CB-0F1B46A423E4}">
      <dgm:prSet/>
      <dgm:spPr/>
      <dgm:t>
        <a:bodyPr/>
        <a:lstStyle/>
        <a:p>
          <a:endParaRPr lang="en-US"/>
        </a:p>
      </dgm:t>
    </dgm:pt>
    <dgm:pt modelId="{656643BD-8147-4E67-908A-D762BC467690}" type="sibTrans" cxnId="{8B3ABFD4-6026-44D0-89CB-0F1B46A423E4}">
      <dgm:prSet/>
      <dgm:spPr/>
      <dgm:t>
        <a:bodyPr/>
        <a:lstStyle/>
        <a:p>
          <a:endParaRPr lang="en-US"/>
        </a:p>
      </dgm:t>
    </dgm:pt>
    <dgm:pt modelId="{F4389B9C-6D11-48BF-A2A8-9EC3B95F8479}">
      <dgm:prSet custT="1"/>
      <dgm:spPr>
        <a:solidFill>
          <a:srgbClr val="17448F"/>
        </a:solidFill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facilitate telling Stories of lives touched can help us promote our brand and the value of membership.</a:t>
          </a:r>
        </a:p>
      </dgm:t>
    </dgm:pt>
    <dgm:pt modelId="{36A3FED1-D8C0-40FC-B710-084567B913D7}" type="parTrans" cxnId="{0B82DE5B-9752-4E18-BEEC-1D56A11F358F}">
      <dgm:prSet/>
      <dgm:spPr/>
      <dgm:t>
        <a:bodyPr/>
        <a:lstStyle/>
        <a:p>
          <a:endParaRPr lang="en-US"/>
        </a:p>
      </dgm:t>
    </dgm:pt>
    <dgm:pt modelId="{D3DEDEC1-61B3-439E-8423-7C8B1EB5ECBD}" type="sibTrans" cxnId="{0B82DE5B-9752-4E18-BEEC-1D56A11F358F}">
      <dgm:prSet/>
      <dgm:spPr/>
      <dgm:t>
        <a:bodyPr/>
        <a:lstStyle/>
        <a:p>
          <a:endParaRPr lang="en-US"/>
        </a:p>
      </dgm:t>
    </dgm:pt>
    <dgm:pt modelId="{01500A32-9321-41B0-83AD-BFDE8263D40F}">
      <dgm:prSet custT="1"/>
      <dgm:spPr>
        <a:solidFill>
          <a:srgbClr val="17448F"/>
        </a:solidFill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Must promote a culture of innovation</a:t>
          </a:r>
          <a:endParaRPr lang="en-US" sz="2400" dirty="0">
            <a:solidFill>
              <a:schemeClr val="bg1"/>
            </a:solidFill>
          </a:endParaRPr>
        </a:p>
      </dgm:t>
    </dgm:pt>
    <dgm:pt modelId="{30A3BD74-6271-44E2-B430-05AA767CE437}" type="parTrans" cxnId="{06ADFBD0-40A9-4239-80DD-F29448B3BDA6}">
      <dgm:prSet/>
      <dgm:spPr/>
      <dgm:t>
        <a:bodyPr/>
        <a:lstStyle/>
        <a:p>
          <a:endParaRPr lang="en-US"/>
        </a:p>
      </dgm:t>
    </dgm:pt>
    <dgm:pt modelId="{F9DEB279-8630-41E6-80FE-06537835960D}" type="sibTrans" cxnId="{06ADFBD0-40A9-4239-80DD-F29448B3BDA6}">
      <dgm:prSet/>
      <dgm:spPr/>
      <dgm:t>
        <a:bodyPr/>
        <a:lstStyle/>
        <a:p>
          <a:endParaRPr lang="en-US"/>
        </a:p>
      </dgm:t>
    </dgm:pt>
    <dgm:pt modelId="{516EB751-1D3F-4114-B45F-2F9AE205963C}" type="pres">
      <dgm:prSet presAssocID="{3DBA3B48-624E-42B2-AF4E-6EAFFD29AC75}" presName="Name0" presStyleCnt="0">
        <dgm:presLayoutVars>
          <dgm:dir/>
          <dgm:resizeHandles val="exact"/>
        </dgm:presLayoutVars>
      </dgm:prSet>
      <dgm:spPr/>
    </dgm:pt>
    <dgm:pt modelId="{23A9B693-762D-43ED-A85D-4926742A3752}" type="pres">
      <dgm:prSet presAssocID="{DDA165A5-EF16-4A78-A50E-B860B6511DBB}" presName="node" presStyleLbl="node1" presStyleIdx="0" presStyleCnt="3">
        <dgm:presLayoutVars>
          <dgm:bulletEnabled val="1"/>
        </dgm:presLayoutVars>
      </dgm:prSet>
      <dgm:spPr/>
    </dgm:pt>
    <dgm:pt modelId="{71426D07-5438-420C-9F55-173FF2F8ACE7}" type="pres">
      <dgm:prSet presAssocID="{656643BD-8147-4E67-908A-D762BC467690}" presName="sibTrans" presStyleCnt="0"/>
      <dgm:spPr/>
    </dgm:pt>
    <dgm:pt modelId="{727F326E-D1F9-4246-AD44-A271F0AE3ACD}" type="pres">
      <dgm:prSet presAssocID="{F4389B9C-6D11-48BF-A2A8-9EC3B95F8479}" presName="node" presStyleLbl="node1" presStyleIdx="1" presStyleCnt="3" custScaleX="111078">
        <dgm:presLayoutVars>
          <dgm:bulletEnabled val="1"/>
        </dgm:presLayoutVars>
      </dgm:prSet>
      <dgm:spPr/>
    </dgm:pt>
    <dgm:pt modelId="{3A45D3B8-DF9C-4325-9209-FAA00642CC0B}" type="pres">
      <dgm:prSet presAssocID="{D3DEDEC1-61B3-439E-8423-7C8B1EB5ECBD}" presName="sibTrans" presStyleCnt="0"/>
      <dgm:spPr/>
    </dgm:pt>
    <dgm:pt modelId="{19BFBDB4-17B4-460C-BC08-46D5CD1E45FE}" type="pres">
      <dgm:prSet presAssocID="{01500A32-9321-41B0-83AD-BFDE8263D40F}" presName="node" presStyleLbl="node1" presStyleIdx="2" presStyleCnt="3">
        <dgm:presLayoutVars>
          <dgm:bulletEnabled val="1"/>
        </dgm:presLayoutVars>
      </dgm:prSet>
      <dgm:spPr/>
    </dgm:pt>
  </dgm:ptLst>
  <dgm:cxnLst>
    <dgm:cxn modelId="{F7C12C17-985E-4702-9C2B-539F18B186CF}" type="presOf" srcId="{F4389B9C-6D11-48BF-A2A8-9EC3B95F8479}" destId="{727F326E-D1F9-4246-AD44-A271F0AE3ACD}" srcOrd="0" destOrd="0" presId="urn:microsoft.com/office/officeart/2005/8/layout/hList6"/>
    <dgm:cxn modelId="{0B82DE5B-9752-4E18-BEEC-1D56A11F358F}" srcId="{3DBA3B48-624E-42B2-AF4E-6EAFFD29AC75}" destId="{F4389B9C-6D11-48BF-A2A8-9EC3B95F8479}" srcOrd="1" destOrd="0" parTransId="{36A3FED1-D8C0-40FC-B710-084567B913D7}" sibTransId="{D3DEDEC1-61B3-439E-8423-7C8B1EB5ECBD}"/>
    <dgm:cxn modelId="{74F53963-9BA1-4A7E-8294-065B8CF26EAE}" type="presOf" srcId="{01500A32-9321-41B0-83AD-BFDE8263D40F}" destId="{19BFBDB4-17B4-460C-BC08-46D5CD1E45FE}" srcOrd="0" destOrd="0" presId="urn:microsoft.com/office/officeart/2005/8/layout/hList6"/>
    <dgm:cxn modelId="{DF443254-3A12-4DA3-9F3D-6AFC993FB388}" type="presOf" srcId="{DDA165A5-EF16-4A78-A50E-B860B6511DBB}" destId="{23A9B693-762D-43ED-A85D-4926742A3752}" srcOrd="0" destOrd="0" presId="urn:microsoft.com/office/officeart/2005/8/layout/hList6"/>
    <dgm:cxn modelId="{CD0AAEC3-0EE0-48FD-9EF6-78FDEE16387A}" type="presOf" srcId="{3DBA3B48-624E-42B2-AF4E-6EAFFD29AC75}" destId="{516EB751-1D3F-4114-B45F-2F9AE205963C}" srcOrd="0" destOrd="0" presId="urn:microsoft.com/office/officeart/2005/8/layout/hList6"/>
    <dgm:cxn modelId="{06ADFBD0-40A9-4239-80DD-F29448B3BDA6}" srcId="{3DBA3B48-624E-42B2-AF4E-6EAFFD29AC75}" destId="{01500A32-9321-41B0-83AD-BFDE8263D40F}" srcOrd="2" destOrd="0" parTransId="{30A3BD74-6271-44E2-B430-05AA767CE437}" sibTransId="{F9DEB279-8630-41E6-80FE-06537835960D}"/>
    <dgm:cxn modelId="{8B3ABFD4-6026-44D0-89CB-0F1B46A423E4}" srcId="{3DBA3B48-624E-42B2-AF4E-6EAFFD29AC75}" destId="{DDA165A5-EF16-4A78-A50E-B860B6511DBB}" srcOrd="0" destOrd="0" parTransId="{926A4A33-998B-4115-9C3A-8E72ECDB4D34}" sibTransId="{656643BD-8147-4E67-908A-D762BC467690}"/>
    <dgm:cxn modelId="{E84845B2-E7B2-4B91-A8E2-821F412DCF7E}" type="presParOf" srcId="{516EB751-1D3F-4114-B45F-2F9AE205963C}" destId="{23A9B693-762D-43ED-A85D-4926742A3752}" srcOrd="0" destOrd="0" presId="urn:microsoft.com/office/officeart/2005/8/layout/hList6"/>
    <dgm:cxn modelId="{825EDBC2-DCF2-4C80-87A5-632C57CCB0D1}" type="presParOf" srcId="{516EB751-1D3F-4114-B45F-2F9AE205963C}" destId="{71426D07-5438-420C-9F55-173FF2F8ACE7}" srcOrd="1" destOrd="0" presId="urn:microsoft.com/office/officeart/2005/8/layout/hList6"/>
    <dgm:cxn modelId="{D3FFEE83-5065-4F60-ACFF-BC8D5974E4F9}" type="presParOf" srcId="{516EB751-1D3F-4114-B45F-2F9AE205963C}" destId="{727F326E-D1F9-4246-AD44-A271F0AE3ACD}" srcOrd="2" destOrd="0" presId="urn:microsoft.com/office/officeart/2005/8/layout/hList6"/>
    <dgm:cxn modelId="{DEF81B97-1386-4374-A988-B27C3F115482}" type="presParOf" srcId="{516EB751-1D3F-4114-B45F-2F9AE205963C}" destId="{3A45D3B8-DF9C-4325-9209-FAA00642CC0B}" srcOrd="3" destOrd="0" presId="urn:microsoft.com/office/officeart/2005/8/layout/hList6"/>
    <dgm:cxn modelId="{B30E3CC0-F2B4-49FE-B7CB-E08252CF04DE}" type="presParOf" srcId="{516EB751-1D3F-4114-B45F-2F9AE205963C}" destId="{19BFBDB4-17B4-460C-BC08-46D5CD1E45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BF7ED8-2225-4210-8C99-F35B3DB004F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89789-D6A8-4E62-BFD2-FE61EB7786EB}">
      <dgm:prSet phldrT="[Text]"/>
      <dgm:spPr>
        <a:solidFill>
          <a:srgbClr val="17448F"/>
        </a:solidFill>
      </dgm:spPr>
      <dgm:t>
        <a:bodyPr/>
        <a:lstStyle/>
        <a:p>
          <a:pPr algn="l"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ensure clear and consistent Branding and messaging.</a:t>
          </a:r>
          <a:endParaRPr lang="en-US" dirty="0">
            <a:solidFill>
              <a:schemeClr val="bg1"/>
            </a:solidFill>
          </a:endParaRPr>
        </a:p>
      </dgm:t>
    </dgm:pt>
    <dgm:pt modelId="{B97E68A3-A161-471A-8B44-7F6DA19C30DC}" type="parTrans" cxnId="{0B42E6F2-A085-43DA-B6B0-5F4905C55F20}">
      <dgm:prSet/>
      <dgm:spPr/>
      <dgm:t>
        <a:bodyPr/>
        <a:lstStyle/>
        <a:p>
          <a:endParaRPr lang="en-US"/>
        </a:p>
      </dgm:t>
    </dgm:pt>
    <dgm:pt modelId="{F48E9128-D674-4C49-84F8-A3266371E1E4}" type="sibTrans" cxnId="{0B42E6F2-A085-43DA-B6B0-5F4905C55F20}">
      <dgm:prSet/>
      <dgm:spPr/>
      <dgm:t>
        <a:bodyPr/>
        <a:lstStyle/>
        <a:p>
          <a:endParaRPr lang="en-US"/>
        </a:p>
      </dgm:t>
    </dgm:pt>
    <dgm:pt modelId="{5F65DDE3-ADEB-4C8D-AB4D-BFEBFB59810D}">
      <dgm:prSet/>
      <dgm:spPr>
        <a:solidFill>
          <a:srgbClr val="17448F"/>
        </a:solidFill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identify and leverage partnerships. </a:t>
          </a:r>
        </a:p>
      </dgm:t>
    </dgm:pt>
    <dgm:pt modelId="{DEA7258D-A555-4171-95DE-4D8DA48FE717}" type="parTrans" cxnId="{707AA196-B976-4962-9708-591470D60903}">
      <dgm:prSet/>
      <dgm:spPr/>
      <dgm:t>
        <a:bodyPr/>
        <a:lstStyle/>
        <a:p>
          <a:endParaRPr lang="en-US"/>
        </a:p>
      </dgm:t>
    </dgm:pt>
    <dgm:pt modelId="{52AFD95C-A2CB-4A78-84C9-548FC8D4A29E}" type="sibTrans" cxnId="{707AA196-B976-4962-9708-591470D60903}">
      <dgm:prSet/>
      <dgm:spPr/>
      <dgm:t>
        <a:bodyPr/>
        <a:lstStyle/>
        <a:p>
          <a:endParaRPr lang="en-US"/>
        </a:p>
      </dgm:t>
    </dgm:pt>
    <dgm:pt modelId="{956EF2B1-B675-454F-99D1-85EAEB027326}">
      <dgm:prSet phldrT="[Text]"/>
      <dgm:spPr>
        <a:solidFill>
          <a:srgbClr val="17448F"/>
        </a:solidFill>
      </dgm:spPr>
      <dgm:t>
        <a:bodyPr/>
        <a:lstStyle/>
        <a:p>
          <a:pPr algn="l"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Char char="§"/>
          </a:pPr>
          <a:r>
            <a:rPr lang="en-US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 must provide resources to enhance public image.</a:t>
          </a:r>
          <a:endParaRPr lang="en-US" dirty="0">
            <a:solidFill>
              <a:schemeClr val="bg1"/>
            </a:solidFill>
          </a:endParaRPr>
        </a:p>
      </dgm:t>
    </dgm:pt>
    <dgm:pt modelId="{52CAE6E7-FBD4-4905-BDCB-80C00ACD0C3B}" type="sibTrans" cxnId="{FCFE5CBF-7267-45F6-A1A1-CF1B70A0FF15}">
      <dgm:prSet/>
      <dgm:spPr/>
      <dgm:t>
        <a:bodyPr/>
        <a:lstStyle/>
        <a:p>
          <a:endParaRPr lang="en-US"/>
        </a:p>
      </dgm:t>
    </dgm:pt>
    <dgm:pt modelId="{C29869FD-E88C-43EF-8830-4E903831A99E}" type="parTrans" cxnId="{FCFE5CBF-7267-45F6-A1A1-CF1B70A0FF15}">
      <dgm:prSet/>
      <dgm:spPr/>
      <dgm:t>
        <a:bodyPr/>
        <a:lstStyle/>
        <a:p>
          <a:endParaRPr lang="en-US"/>
        </a:p>
      </dgm:t>
    </dgm:pt>
    <dgm:pt modelId="{C1ABEF53-0566-443F-81F7-951C2EE179A6}" type="pres">
      <dgm:prSet presAssocID="{7BBF7ED8-2225-4210-8C99-F35B3DB004FB}" presName="Name0" presStyleCnt="0">
        <dgm:presLayoutVars>
          <dgm:dir/>
          <dgm:resizeHandles val="exact"/>
        </dgm:presLayoutVars>
      </dgm:prSet>
      <dgm:spPr/>
    </dgm:pt>
    <dgm:pt modelId="{1AB0636A-0872-4DE3-A6ED-2740238510F1}" type="pres">
      <dgm:prSet presAssocID="{72389789-D6A8-4E62-BFD2-FE61EB7786EB}" presName="node" presStyleLbl="node1" presStyleIdx="0" presStyleCnt="3" custLinFactNeighborX="-34027" custLinFactNeighborY="217">
        <dgm:presLayoutVars>
          <dgm:bulletEnabled val="1"/>
        </dgm:presLayoutVars>
      </dgm:prSet>
      <dgm:spPr/>
    </dgm:pt>
    <dgm:pt modelId="{94F6BB2A-0C95-447A-B48E-DB760ACCDC41}" type="pres">
      <dgm:prSet presAssocID="{F48E9128-D674-4C49-84F8-A3266371E1E4}" presName="sibTrans" presStyleCnt="0"/>
      <dgm:spPr/>
    </dgm:pt>
    <dgm:pt modelId="{EF171A75-1682-4E41-8E12-2BF9853108AC}" type="pres">
      <dgm:prSet presAssocID="{5F65DDE3-ADEB-4C8D-AB4D-BFEBFB59810D}" presName="node" presStyleLbl="node1" presStyleIdx="1" presStyleCnt="3">
        <dgm:presLayoutVars>
          <dgm:bulletEnabled val="1"/>
        </dgm:presLayoutVars>
      </dgm:prSet>
      <dgm:spPr/>
    </dgm:pt>
    <dgm:pt modelId="{D137D967-FCA2-410D-B262-F6F5BA3AF7F8}" type="pres">
      <dgm:prSet presAssocID="{52AFD95C-A2CB-4A78-84C9-548FC8D4A29E}" presName="sibTrans" presStyleCnt="0"/>
      <dgm:spPr/>
    </dgm:pt>
    <dgm:pt modelId="{B9031CD6-041C-4550-886E-0568F392E5CF}" type="pres">
      <dgm:prSet presAssocID="{956EF2B1-B675-454F-99D1-85EAEB027326}" presName="node" presStyleLbl="node1" presStyleIdx="2" presStyleCnt="3">
        <dgm:presLayoutVars>
          <dgm:bulletEnabled val="1"/>
        </dgm:presLayoutVars>
      </dgm:prSet>
      <dgm:spPr/>
    </dgm:pt>
  </dgm:ptLst>
  <dgm:cxnLst>
    <dgm:cxn modelId="{A1AA5D44-F726-4483-A8F6-17A55CC4B377}" type="presOf" srcId="{7BBF7ED8-2225-4210-8C99-F35B3DB004FB}" destId="{C1ABEF53-0566-443F-81F7-951C2EE179A6}" srcOrd="0" destOrd="0" presId="urn:microsoft.com/office/officeart/2005/8/layout/hList6"/>
    <dgm:cxn modelId="{73A80F48-6DB3-451E-AD6A-0A46D09B9D28}" type="presOf" srcId="{72389789-D6A8-4E62-BFD2-FE61EB7786EB}" destId="{1AB0636A-0872-4DE3-A6ED-2740238510F1}" srcOrd="0" destOrd="0" presId="urn:microsoft.com/office/officeart/2005/8/layout/hList6"/>
    <dgm:cxn modelId="{707AA196-B976-4962-9708-591470D60903}" srcId="{7BBF7ED8-2225-4210-8C99-F35B3DB004FB}" destId="{5F65DDE3-ADEB-4C8D-AB4D-BFEBFB59810D}" srcOrd="1" destOrd="0" parTransId="{DEA7258D-A555-4171-95DE-4D8DA48FE717}" sibTransId="{52AFD95C-A2CB-4A78-84C9-548FC8D4A29E}"/>
    <dgm:cxn modelId="{A77585B7-A1EE-4407-BB71-9511049EC400}" type="presOf" srcId="{5F65DDE3-ADEB-4C8D-AB4D-BFEBFB59810D}" destId="{EF171A75-1682-4E41-8E12-2BF9853108AC}" srcOrd="0" destOrd="0" presId="urn:microsoft.com/office/officeart/2005/8/layout/hList6"/>
    <dgm:cxn modelId="{BF2A60BC-92F9-4E95-9560-7FD5F3B22F54}" type="presOf" srcId="{956EF2B1-B675-454F-99D1-85EAEB027326}" destId="{B9031CD6-041C-4550-886E-0568F392E5CF}" srcOrd="0" destOrd="0" presId="urn:microsoft.com/office/officeart/2005/8/layout/hList6"/>
    <dgm:cxn modelId="{FCFE5CBF-7267-45F6-A1A1-CF1B70A0FF15}" srcId="{7BBF7ED8-2225-4210-8C99-F35B3DB004FB}" destId="{956EF2B1-B675-454F-99D1-85EAEB027326}" srcOrd="2" destOrd="0" parTransId="{C29869FD-E88C-43EF-8830-4E903831A99E}" sibTransId="{52CAE6E7-FBD4-4905-BDCB-80C00ACD0C3B}"/>
    <dgm:cxn modelId="{0B42E6F2-A085-43DA-B6B0-5F4905C55F20}" srcId="{7BBF7ED8-2225-4210-8C99-F35B3DB004FB}" destId="{72389789-D6A8-4E62-BFD2-FE61EB7786EB}" srcOrd="0" destOrd="0" parTransId="{B97E68A3-A161-471A-8B44-7F6DA19C30DC}" sibTransId="{F48E9128-D674-4C49-84F8-A3266371E1E4}"/>
    <dgm:cxn modelId="{A92330DC-1492-4AE0-95FF-B351CDD53897}" type="presParOf" srcId="{C1ABEF53-0566-443F-81F7-951C2EE179A6}" destId="{1AB0636A-0872-4DE3-A6ED-2740238510F1}" srcOrd="0" destOrd="0" presId="urn:microsoft.com/office/officeart/2005/8/layout/hList6"/>
    <dgm:cxn modelId="{8E996C1D-3D46-42DE-92C0-DBF1148F6B41}" type="presParOf" srcId="{C1ABEF53-0566-443F-81F7-951C2EE179A6}" destId="{94F6BB2A-0C95-447A-B48E-DB760ACCDC41}" srcOrd="1" destOrd="0" presId="urn:microsoft.com/office/officeart/2005/8/layout/hList6"/>
    <dgm:cxn modelId="{318C4F1F-E28E-4989-8937-06D10C85E4EA}" type="presParOf" srcId="{C1ABEF53-0566-443F-81F7-951C2EE179A6}" destId="{EF171A75-1682-4E41-8E12-2BF9853108AC}" srcOrd="2" destOrd="0" presId="urn:microsoft.com/office/officeart/2005/8/layout/hList6"/>
    <dgm:cxn modelId="{FB58D8E7-D9EB-4ED9-BB82-30E106DDCB24}" type="presParOf" srcId="{C1ABEF53-0566-443F-81F7-951C2EE179A6}" destId="{D137D967-FCA2-410D-B262-F6F5BA3AF7F8}" srcOrd="3" destOrd="0" presId="urn:microsoft.com/office/officeart/2005/8/layout/hList6"/>
    <dgm:cxn modelId="{43E4C8D8-8DAF-4C82-8967-2D2D7C7F1D87}" type="presParOf" srcId="{C1ABEF53-0566-443F-81F7-951C2EE179A6}" destId="{B9031CD6-041C-4550-886E-0568F392E5C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3B141-23A6-4B5D-BB9F-BCAB07D87E7A}">
      <dsp:nvSpPr>
        <dsp:cNvPr id="0" name=""/>
        <dsp:cNvSpPr/>
      </dsp:nvSpPr>
      <dsp:spPr>
        <a:xfrm>
          <a:off x="0" y="0"/>
          <a:ext cx="6900512" cy="851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CONTINUITY </a:t>
          </a:r>
          <a:endParaRPr lang="en-US" sz="10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465253" y="0"/>
        <a:ext cx="5435258" cy="851506"/>
      </dsp:txXfrm>
    </dsp:sp>
    <dsp:sp modelId="{9264D22F-1FAA-456D-8597-41860D452DBA}">
      <dsp:nvSpPr>
        <dsp:cNvPr id="0" name=""/>
        <dsp:cNvSpPr/>
      </dsp:nvSpPr>
      <dsp:spPr>
        <a:xfrm>
          <a:off x="362399" y="129408"/>
          <a:ext cx="825604" cy="592689"/>
        </a:xfrm>
        <a:prstGeom prst="flowChartAlternate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43CB3-8559-4A64-8302-D0B3CD81D6FA}">
      <dsp:nvSpPr>
        <dsp:cNvPr id="0" name=""/>
        <dsp:cNvSpPr/>
      </dsp:nvSpPr>
      <dsp:spPr>
        <a:xfrm>
          <a:off x="0" y="936656"/>
          <a:ext cx="6900512" cy="851506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EMPOWERING GIRLS</a:t>
          </a:r>
        </a:p>
      </dsp:txBody>
      <dsp:txXfrm>
        <a:off x="1465253" y="936656"/>
        <a:ext cx="5435258" cy="851506"/>
      </dsp:txXfrm>
    </dsp:sp>
    <dsp:sp modelId="{425D8981-9579-446F-AD8D-3B34F0E7E3B7}">
      <dsp:nvSpPr>
        <dsp:cNvPr id="0" name=""/>
        <dsp:cNvSpPr/>
      </dsp:nvSpPr>
      <dsp:spPr>
        <a:xfrm>
          <a:off x="322914" y="1021807"/>
          <a:ext cx="904574" cy="6812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D2E9A-5144-4BE9-B188-E4867A20F539}">
      <dsp:nvSpPr>
        <dsp:cNvPr id="0" name=""/>
        <dsp:cNvSpPr/>
      </dsp:nvSpPr>
      <dsp:spPr>
        <a:xfrm>
          <a:off x="0" y="1873313"/>
          <a:ext cx="6900512" cy="8515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DEI</a:t>
          </a:r>
          <a:endParaRPr lang="en-US" sz="10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465253" y="1873313"/>
        <a:ext cx="5435258" cy="851506"/>
      </dsp:txXfrm>
    </dsp:sp>
    <dsp:sp modelId="{27F7C717-C2A8-413B-8FB4-33AF42477062}">
      <dsp:nvSpPr>
        <dsp:cNvPr id="0" name=""/>
        <dsp:cNvSpPr/>
      </dsp:nvSpPr>
      <dsp:spPr>
        <a:xfrm>
          <a:off x="344464" y="1968191"/>
          <a:ext cx="861473" cy="661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50796-AB48-43CE-B0B6-A392E058492E}">
      <dsp:nvSpPr>
        <dsp:cNvPr id="0" name=""/>
        <dsp:cNvSpPr/>
      </dsp:nvSpPr>
      <dsp:spPr>
        <a:xfrm>
          <a:off x="0" y="2809970"/>
          <a:ext cx="6900512" cy="85150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</a:t>
          </a:r>
        </a:p>
      </dsp:txBody>
      <dsp:txXfrm>
        <a:off x="1465253" y="2809970"/>
        <a:ext cx="5435258" cy="851506"/>
      </dsp:txXfrm>
    </dsp:sp>
    <dsp:sp modelId="{A1EE35A1-962A-46B1-91D5-464C7AD1BFDE}">
      <dsp:nvSpPr>
        <dsp:cNvPr id="0" name=""/>
        <dsp:cNvSpPr/>
      </dsp:nvSpPr>
      <dsp:spPr>
        <a:xfrm>
          <a:off x="304987" y="2895120"/>
          <a:ext cx="940429" cy="6812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42A91-9E9B-4448-846F-056BB861B887}">
      <dsp:nvSpPr>
        <dsp:cNvPr id="0" name=""/>
        <dsp:cNvSpPr/>
      </dsp:nvSpPr>
      <dsp:spPr>
        <a:xfrm>
          <a:off x="0" y="3746626"/>
          <a:ext cx="6900512" cy="85150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VISION STATEMENT</a:t>
          </a:r>
        </a:p>
      </dsp:txBody>
      <dsp:txXfrm>
        <a:off x="1465253" y="3746626"/>
        <a:ext cx="5435258" cy="851506"/>
      </dsp:txXfrm>
    </dsp:sp>
    <dsp:sp modelId="{80BD90B5-C53F-4484-9BFD-E63DD1D2EB97}">
      <dsp:nvSpPr>
        <dsp:cNvPr id="0" name=""/>
        <dsp:cNvSpPr/>
      </dsp:nvSpPr>
      <dsp:spPr>
        <a:xfrm>
          <a:off x="296016" y="3831777"/>
          <a:ext cx="958370" cy="6812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23F75-1E1C-446E-BBC7-3609932DCC1A}">
      <dsp:nvSpPr>
        <dsp:cNvPr id="0" name=""/>
        <dsp:cNvSpPr/>
      </dsp:nvSpPr>
      <dsp:spPr>
        <a:xfrm>
          <a:off x="0" y="4683283"/>
          <a:ext cx="6900512" cy="85150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MENTAL HEALTH</a:t>
          </a:r>
        </a:p>
      </dsp:txBody>
      <dsp:txXfrm>
        <a:off x="1465253" y="4683283"/>
        <a:ext cx="5435258" cy="851506"/>
      </dsp:txXfrm>
    </dsp:sp>
    <dsp:sp modelId="{E21B683F-6345-465C-AA79-04B41C0BA639}">
      <dsp:nvSpPr>
        <dsp:cNvPr id="0" name=""/>
        <dsp:cNvSpPr/>
      </dsp:nvSpPr>
      <dsp:spPr>
        <a:xfrm>
          <a:off x="367733" y="4771574"/>
          <a:ext cx="814936" cy="674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A2493-442C-4E0F-9F24-21456A3E8B6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737DF-9AAB-4079-ACCE-611395393190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Clubs to coordinate with Secretariat with provision of service projects images to place on District website and Mobile App.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10504" y="416587"/>
        <a:ext cx="7440913" cy="833607"/>
      </dsp:txXfrm>
    </dsp:sp>
    <dsp:sp modelId="{61CB2558-47B5-420C-B76C-80367C19F45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74524-A806-4910-BCC0-DA3E21F70E68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Clubs must promote the display of service projects in the media via media encounters.</a:t>
          </a:r>
          <a:endParaRPr lang="en-US" sz="1800" kern="1200" dirty="0"/>
        </a:p>
      </dsp:txBody>
      <dsp:txXfrm>
        <a:off x="1088431" y="1667215"/>
        <a:ext cx="6962986" cy="833607"/>
      </dsp:txXfrm>
    </dsp:sp>
    <dsp:sp modelId="{7FDD420C-F893-45A0-A7E0-3019776E0930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9431-BE99-44AD-BCED-21D14CE4BEAE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PI chairs must attend training to be offered by the District – particularly to appreciate the exposure of PI tools available to Clubs</a:t>
          </a:r>
          <a:r>
            <a:rPr lang="en-US" sz="14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endParaRPr lang="en-US" sz="1400" kern="1200" dirty="0"/>
        </a:p>
      </dsp:txBody>
      <dsp:txXfrm>
        <a:off x="1088431" y="2917843"/>
        <a:ext cx="6962986" cy="833607"/>
      </dsp:txXfrm>
    </dsp:sp>
    <dsp:sp modelId="{DDD445EA-E387-45FA-8966-137D91CDB59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EA632-9522-4446-9483-852D51E70502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Continue, reinforce </a:t>
          </a:r>
          <a:r>
            <a:rPr lang="en-US" sz="1800" b="1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“People of Action” </a:t>
          </a:r>
          <a:r>
            <a:rPr lang="en-US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campaigns</a:t>
          </a:r>
          <a:endParaRPr lang="en-US" sz="1800" kern="1200" dirty="0"/>
        </a:p>
      </dsp:txBody>
      <dsp:txXfrm>
        <a:off x="610504" y="4168472"/>
        <a:ext cx="7440913" cy="833607"/>
      </dsp:txXfrm>
    </dsp:sp>
    <dsp:sp modelId="{C35C7992-906E-47B9-B6A7-6E36BABFA04E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A2493-442C-4E0F-9F24-21456A3E8B6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737DF-9AAB-4079-ACCE-61139539319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Collection of Clubs must promote and complete (a) visible Rotary image(s) in each Regional Capital.</a:t>
          </a:r>
          <a:endParaRPr lang="en-US" sz="1400" kern="1200" dirty="0"/>
        </a:p>
      </dsp:txBody>
      <dsp:txXfrm>
        <a:off x="752110" y="541866"/>
        <a:ext cx="7301111" cy="1083733"/>
      </dsp:txXfrm>
    </dsp:sp>
    <dsp:sp modelId="{61CB2558-47B5-420C-B76C-80367C19F45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74524-A806-4910-BCC0-DA3E21F70E68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Promote the use of: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New District Mobile App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Enhanced District Website.</a:t>
          </a:r>
          <a:endParaRPr lang="en-US" sz="2400" kern="1200" dirty="0"/>
        </a:p>
      </dsp:txBody>
      <dsp:txXfrm>
        <a:off x="1146048" y="2167466"/>
        <a:ext cx="6907174" cy="1083733"/>
      </dsp:txXfrm>
    </dsp:sp>
    <dsp:sp modelId="{7FDD420C-F893-45A0-A7E0-3019776E093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9431-BE99-44AD-BCED-21D14CE4BEA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20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Promote the use of online branding tools</a:t>
          </a:r>
          <a:endParaRPr lang="en-US" sz="1800" kern="1200" dirty="0">
            <a:effectLst/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endParaRPr lang="en-US" sz="1400" kern="1200" dirty="0"/>
        </a:p>
      </dsp:txBody>
      <dsp:txXfrm>
        <a:off x="752110" y="3793066"/>
        <a:ext cx="7301111" cy="1083733"/>
      </dsp:txXfrm>
    </dsp:sp>
    <dsp:sp modelId="{DDD445EA-E387-45FA-8966-137D91CDB59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C586B-D9C7-454D-9A13-E7E5415CC560}">
      <dsp:nvSpPr>
        <dsp:cNvPr id="0" name=""/>
        <dsp:cNvSpPr/>
      </dsp:nvSpPr>
      <dsp:spPr>
        <a:xfrm>
          <a:off x="3016172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F6922-1A71-47DB-A066-DB7259C8E919}">
      <dsp:nvSpPr>
        <dsp:cNvPr id="0" name=""/>
        <dsp:cNvSpPr/>
      </dsp:nvSpPr>
      <dsp:spPr>
        <a:xfrm>
          <a:off x="3476113" y="544777"/>
          <a:ext cx="8020919" cy="64135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Does the project have a clear goal and measurable outcomes?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endParaRPr lang="en-US" sz="1200" kern="1200" dirty="0"/>
        </a:p>
      </dsp:txBody>
      <dsp:txXfrm>
        <a:off x="3507421" y="576085"/>
        <a:ext cx="7958303" cy="578734"/>
      </dsp:txXfrm>
    </dsp:sp>
    <dsp:sp modelId="{B1FC7961-268F-4172-9FAD-A78060F9E44F}">
      <dsp:nvSpPr>
        <dsp:cNvPr id="0" name=""/>
        <dsp:cNvSpPr/>
      </dsp:nvSpPr>
      <dsp:spPr>
        <a:xfrm>
          <a:off x="3462588" y="1266295"/>
          <a:ext cx="8047969" cy="64135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Why does, the project or </a:t>
          </a:r>
          <a:r>
            <a:rPr lang="en-US" sz="1800" kern="1200" dirty="0" err="1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programme</a:t>
          </a: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work?</a:t>
          </a:r>
          <a:endParaRPr lang="en-US" sz="1800" kern="1200" dirty="0"/>
        </a:p>
      </dsp:txBody>
      <dsp:txXfrm>
        <a:off x="3493896" y="1297603"/>
        <a:ext cx="7985353" cy="578734"/>
      </dsp:txXfrm>
    </dsp:sp>
    <dsp:sp modelId="{F4496563-5FF2-4D17-B8F4-1CD361593147}">
      <dsp:nvSpPr>
        <dsp:cNvPr id="0" name=""/>
        <dsp:cNvSpPr/>
      </dsp:nvSpPr>
      <dsp:spPr>
        <a:xfrm>
          <a:off x="3471798" y="1987814"/>
          <a:ext cx="8029548" cy="64135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What elements are essential, and What is optional but useful?</a:t>
          </a:r>
        </a:p>
      </dsp:txBody>
      <dsp:txXfrm>
        <a:off x="3503106" y="2019122"/>
        <a:ext cx="7966932" cy="578734"/>
      </dsp:txXfrm>
    </dsp:sp>
    <dsp:sp modelId="{4254BA37-203E-49BE-AA4F-062A7B9FB013}">
      <dsp:nvSpPr>
        <dsp:cNvPr id="0" name=""/>
        <dsp:cNvSpPr/>
      </dsp:nvSpPr>
      <dsp:spPr>
        <a:xfrm>
          <a:off x="3471798" y="2709333"/>
          <a:ext cx="8029548" cy="64135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Is the project relevant to many communities? Is it adaptable to different settings?</a:t>
          </a:r>
          <a:endParaRPr lang="en-US" sz="1800" kern="1200" dirty="0"/>
        </a:p>
      </dsp:txBody>
      <dsp:txXfrm>
        <a:off x="3503106" y="2740641"/>
        <a:ext cx="7966932" cy="578734"/>
      </dsp:txXfrm>
    </dsp:sp>
    <dsp:sp modelId="{507EA25A-C2C9-4CA4-A4B1-0774802D78F6}">
      <dsp:nvSpPr>
        <dsp:cNvPr id="0" name=""/>
        <dsp:cNvSpPr/>
      </dsp:nvSpPr>
      <dsp:spPr>
        <a:xfrm>
          <a:off x="3471798" y="3430852"/>
          <a:ext cx="8029548" cy="64135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Are different partners, organizations needed to expand the project?</a:t>
          </a:r>
          <a:endParaRPr lang="en-US" sz="1800" kern="1200" dirty="0"/>
        </a:p>
      </dsp:txBody>
      <dsp:txXfrm>
        <a:off x="3503106" y="3462160"/>
        <a:ext cx="7966932" cy="578734"/>
      </dsp:txXfrm>
    </dsp:sp>
    <dsp:sp modelId="{3221D41A-494F-4F66-B69C-401AEBB33B42}">
      <dsp:nvSpPr>
        <dsp:cNvPr id="0" name=""/>
        <dsp:cNvSpPr/>
      </dsp:nvSpPr>
      <dsp:spPr>
        <a:xfrm>
          <a:off x="3471798" y="4152371"/>
          <a:ext cx="8029548" cy="64135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What is Rotary’s role in making this project a success? Will that change it scaled? How can Clubs and the District work together to engage members in this project?</a:t>
          </a:r>
          <a:endParaRPr lang="en-US" sz="1600" kern="1200" dirty="0"/>
        </a:p>
      </dsp:txBody>
      <dsp:txXfrm>
        <a:off x="3503106" y="4183679"/>
        <a:ext cx="7966932" cy="5787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FE6A-7F44-4221-B77F-DF7A9ECB1EAC}">
      <dsp:nvSpPr>
        <dsp:cNvPr id="0" name=""/>
        <dsp:cNvSpPr/>
      </dsp:nvSpPr>
      <dsp:spPr>
        <a:xfrm>
          <a:off x="0" y="4847231"/>
          <a:ext cx="8128000" cy="795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Promote a Mental Health Awareness campaign that promotes and maintains well being in Rotarians, in the community and any focus groups. We will set up an </a:t>
          </a:r>
          <a:r>
            <a:rPr lang="en-US" sz="1400" kern="120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SMS helpline</a:t>
          </a:r>
          <a:r>
            <a:rPr lang="en-US" sz="14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en-US" sz="1400" kern="120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available on the District App </a:t>
          </a:r>
          <a:r>
            <a:rPr lang="en-US" sz="14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support Rotarians needing help </a:t>
          </a:r>
          <a:endParaRPr lang="en-US" sz="1400" kern="1200" dirty="0"/>
        </a:p>
      </dsp:txBody>
      <dsp:txXfrm>
        <a:off x="0" y="4847231"/>
        <a:ext cx="8128000" cy="795228"/>
      </dsp:txXfrm>
    </dsp:sp>
    <dsp:sp modelId="{89BCF9CD-0299-418E-AE55-514B26B4982F}">
      <dsp:nvSpPr>
        <dsp:cNvPr id="0" name=""/>
        <dsp:cNvSpPr/>
      </dsp:nvSpPr>
      <dsp:spPr>
        <a:xfrm rot="10800000">
          <a:off x="0" y="3636098"/>
          <a:ext cx="8128000" cy="1223061"/>
        </a:xfrm>
        <a:prstGeom prst="upArrowCallou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Achieve Zero non-giving Clubs to TRF.</a:t>
          </a:r>
          <a:endParaRPr lang="en-US" sz="1600" kern="1200" dirty="0"/>
        </a:p>
      </dsp:txBody>
      <dsp:txXfrm rot="10800000">
        <a:off x="0" y="3636098"/>
        <a:ext cx="8128000" cy="794708"/>
      </dsp:txXfrm>
    </dsp:sp>
    <dsp:sp modelId="{9088EC88-5338-4EFD-8C9C-DBFB3E08FC40}">
      <dsp:nvSpPr>
        <dsp:cNvPr id="0" name=""/>
        <dsp:cNvSpPr/>
      </dsp:nvSpPr>
      <dsp:spPr>
        <a:xfrm rot="10800000">
          <a:off x="0" y="2429160"/>
          <a:ext cx="8128000" cy="1223061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Subscription of </a:t>
          </a:r>
          <a:r>
            <a:rPr lang="en-US" sz="1600" kern="120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80% to Rotary D9104 Mobile App</a:t>
          </a:r>
          <a:endParaRPr lang="en-US" sz="1600" kern="1200" dirty="0"/>
        </a:p>
      </dsp:txBody>
      <dsp:txXfrm rot="10800000">
        <a:off x="0" y="2429160"/>
        <a:ext cx="8128000" cy="794708"/>
      </dsp:txXfrm>
    </dsp:sp>
    <dsp:sp modelId="{74CBB8C1-2D86-4641-82F5-AC27CC3E1529}">
      <dsp:nvSpPr>
        <dsp:cNvPr id="0" name=""/>
        <dsp:cNvSpPr/>
      </dsp:nvSpPr>
      <dsp:spPr>
        <a:xfrm rot="10800000">
          <a:off x="0" y="1218026"/>
          <a:ext cx="8128000" cy="1223061"/>
        </a:xfrm>
        <a:prstGeom prst="upArrowCallou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Registration to </a:t>
          </a:r>
          <a:r>
            <a:rPr lang="en-US" sz="1600" kern="1200" dirty="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RI Convention Singapore </a:t>
          </a:r>
          <a:r>
            <a:rPr lang="en-US" sz="16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of 100 Rotarians</a:t>
          </a:r>
          <a:r>
            <a:rPr lang="en-US" sz="12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en-US" sz="1200" kern="1200" dirty="0"/>
        </a:p>
      </dsp:txBody>
      <dsp:txXfrm rot="10800000">
        <a:off x="0" y="1218026"/>
        <a:ext cx="8128000" cy="794708"/>
      </dsp:txXfrm>
    </dsp:sp>
    <dsp:sp modelId="{A5FC4387-ED34-4E35-8E43-E0E5ABC5062D}">
      <dsp:nvSpPr>
        <dsp:cNvPr id="0" name=""/>
        <dsp:cNvSpPr/>
      </dsp:nvSpPr>
      <dsp:spPr>
        <a:xfrm rot="10800000">
          <a:off x="0" y="2698"/>
          <a:ext cx="8128000" cy="1223061"/>
        </a:xfrm>
        <a:prstGeom prst="upArrowCallou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Registration of 8</a:t>
          </a:r>
          <a:r>
            <a:rPr lang="en-US" sz="1600" kern="1200" dirty="0">
              <a:effectLst/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00 Rotarians </a:t>
          </a:r>
          <a:r>
            <a:rPr lang="en-US" sz="1600" kern="12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for DAC 2024.</a:t>
          </a:r>
          <a:endParaRPr lang="en-US" sz="1600" kern="1200" dirty="0"/>
        </a:p>
      </dsp:txBody>
      <dsp:txXfrm rot="10800000">
        <a:off x="0" y="2698"/>
        <a:ext cx="8128000" cy="7947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29405-1EC7-EF47-9131-E91F56F4060E}">
      <dsp:nvSpPr>
        <dsp:cNvPr id="0" name=""/>
        <dsp:cNvSpPr/>
      </dsp:nvSpPr>
      <dsp:spPr>
        <a:xfrm>
          <a:off x="7555318" y="2503519"/>
          <a:ext cx="91440" cy="466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48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485B6-E318-A941-8D6A-68AD42ED18D7}">
      <dsp:nvSpPr>
        <dsp:cNvPr id="0" name=""/>
        <dsp:cNvSpPr/>
      </dsp:nvSpPr>
      <dsp:spPr>
        <a:xfrm>
          <a:off x="5640662" y="1018534"/>
          <a:ext cx="1960376" cy="46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92"/>
              </a:lnTo>
              <a:lnTo>
                <a:pt x="1960376" y="317892"/>
              </a:lnTo>
              <a:lnTo>
                <a:pt x="1960376" y="46648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52EE9-CF80-0448-A407-A655CF07EDB7}">
      <dsp:nvSpPr>
        <dsp:cNvPr id="0" name=""/>
        <dsp:cNvSpPr/>
      </dsp:nvSpPr>
      <dsp:spPr>
        <a:xfrm>
          <a:off x="5594942" y="1018534"/>
          <a:ext cx="91440" cy="466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48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2B5F4-FCD9-614B-922D-54E0B4B64F79}">
      <dsp:nvSpPr>
        <dsp:cNvPr id="0" name=""/>
        <dsp:cNvSpPr/>
      </dsp:nvSpPr>
      <dsp:spPr>
        <a:xfrm>
          <a:off x="3680286" y="1018534"/>
          <a:ext cx="1960376" cy="466480"/>
        </a:xfrm>
        <a:custGeom>
          <a:avLst/>
          <a:gdLst/>
          <a:ahLst/>
          <a:cxnLst/>
          <a:rect l="0" t="0" r="0" b="0"/>
          <a:pathLst>
            <a:path>
              <a:moveTo>
                <a:pt x="1960376" y="0"/>
              </a:moveTo>
              <a:lnTo>
                <a:pt x="1960376" y="317892"/>
              </a:lnTo>
              <a:lnTo>
                <a:pt x="0" y="317892"/>
              </a:lnTo>
              <a:lnTo>
                <a:pt x="0" y="46648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2FCD9-5CBD-F54A-9239-7B6E7A2D81DA}">
      <dsp:nvSpPr>
        <dsp:cNvPr id="0" name=""/>
        <dsp:cNvSpPr/>
      </dsp:nvSpPr>
      <dsp:spPr>
        <a:xfrm>
          <a:off x="4838690" y="29"/>
          <a:ext cx="1603944" cy="101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6D294-027A-F248-B480-9E2AFD67E53E}">
      <dsp:nvSpPr>
        <dsp:cNvPr id="0" name=""/>
        <dsp:cNvSpPr/>
      </dsp:nvSpPr>
      <dsp:spPr>
        <a:xfrm>
          <a:off x="5016906" y="169334"/>
          <a:ext cx="1603944" cy="1018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District Governor</a:t>
          </a:r>
        </a:p>
      </dsp:txBody>
      <dsp:txXfrm>
        <a:off x="5046737" y="199165"/>
        <a:ext cx="1544282" cy="958842"/>
      </dsp:txXfrm>
    </dsp:sp>
    <dsp:sp modelId="{39B8CA69-B1C4-D643-A389-9630A6E8DA75}">
      <dsp:nvSpPr>
        <dsp:cNvPr id="0" name=""/>
        <dsp:cNvSpPr/>
      </dsp:nvSpPr>
      <dsp:spPr>
        <a:xfrm>
          <a:off x="2878314" y="1485014"/>
          <a:ext cx="1603944" cy="101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3CEA9-370F-D940-8B46-FD89AED514C6}">
      <dsp:nvSpPr>
        <dsp:cNvPr id="0" name=""/>
        <dsp:cNvSpPr/>
      </dsp:nvSpPr>
      <dsp:spPr>
        <a:xfrm>
          <a:off x="3056530" y="1654319"/>
          <a:ext cx="1603944" cy="1018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District Committee Chairs</a:t>
          </a:r>
        </a:p>
      </dsp:txBody>
      <dsp:txXfrm>
        <a:off x="3086361" y="1684150"/>
        <a:ext cx="1544282" cy="958842"/>
      </dsp:txXfrm>
    </dsp:sp>
    <dsp:sp modelId="{A381D288-E5F1-DD4C-B52B-32E2CC04CDC1}">
      <dsp:nvSpPr>
        <dsp:cNvPr id="0" name=""/>
        <dsp:cNvSpPr/>
      </dsp:nvSpPr>
      <dsp:spPr>
        <a:xfrm>
          <a:off x="4838690" y="1485014"/>
          <a:ext cx="1603944" cy="101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7D449F-856E-654B-B813-655B0ACB6B2F}">
      <dsp:nvSpPr>
        <dsp:cNvPr id="0" name=""/>
        <dsp:cNvSpPr/>
      </dsp:nvSpPr>
      <dsp:spPr>
        <a:xfrm>
          <a:off x="5016906" y="1654319"/>
          <a:ext cx="1603944" cy="1018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District Secretariat</a:t>
          </a:r>
        </a:p>
      </dsp:txBody>
      <dsp:txXfrm>
        <a:off x="5046737" y="1684150"/>
        <a:ext cx="1544282" cy="958842"/>
      </dsp:txXfrm>
    </dsp:sp>
    <dsp:sp modelId="{02ADFB75-5B50-4E48-A21D-2B9919691791}">
      <dsp:nvSpPr>
        <dsp:cNvPr id="0" name=""/>
        <dsp:cNvSpPr/>
      </dsp:nvSpPr>
      <dsp:spPr>
        <a:xfrm>
          <a:off x="6799066" y="1485014"/>
          <a:ext cx="1603944" cy="101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CC07A-7B4F-BD4A-960E-993A926215C1}">
      <dsp:nvSpPr>
        <dsp:cNvPr id="0" name=""/>
        <dsp:cNvSpPr/>
      </dsp:nvSpPr>
      <dsp:spPr>
        <a:xfrm>
          <a:off x="6977282" y="1654319"/>
          <a:ext cx="1603944" cy="1018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Assistant Governors</a:t>
          </a:r>
        </a:p>
      </dsp:txBody>
      <dsp:txXfrm>
        <a:off x="7007113" y="1684150"/>
        <a:ext cx="1544282" cy="958842"/>
      </dsp:txXfrm>
    </dsp:sp>
    <dsp:sp modelId="{ED3369C6-1A3A-7F4B-9650-0A7FC21850CB}">
      <dsp:nvSpPr>
        <dsp:cNvPr id="0" name=""/>
        <dsp:cNvSpPr/>
      </dsp:nvSpPr>
      <dsp:spPr>
        <a:xfrm>
          <a:off x="6799066" y="2969999"/>
          <a:ext cx="1603944" cy="101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2F9C7-54BA-344E-B29D-71ED4554DF18}">
      <dsp:nvSpPr>
        <dsp:cNvPr id="0" name=""/>
        <dsp:cNvSpPr/>
      </dsp:nvSpPr>
      <dsp:spPr>
        <a:xfrm>
          <a:off x="6977282" y="3139304"/>
          <a:ext cx="1603944" cy="1018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Rotary Clubs</a:t>
          </a:r>
        </a:p>
      </dsp:txBody>
      <dsp:txXfrm>
        <a:off x="7007113" y="3169135"/>
        <a:ext cx="1544282" cy="9588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3DDAD-9BFB-054E-8EC6-3F4F0149D0FB}">
      <dsp:nvSpPr>
        <dsp:cNvPr id="0" name=""/>
        <dsp:cNvSpPr/>
      </dsp:nvSpPr>
      <dsp:spPr>
        <a:xfrm>
          <a:off x="2985522" y="2499169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2151264"/>
              </a:lnTo>
              <a:lnTo>
                <a:pt x="451593" y="21512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56365" y="3519848"/>
        <a:ext cx="109907" cy="109907"/>
      </dsp:txXfrm>
    </dsp:sp>
    <dsp:sp modelId="{C98CB21D-7240-104E-93AE-29B2C6C082D8}">
      <dsp:nvSpPr>
        <dsp:cNvPr id="0" name=""/>
        <dsp:cNvSpPr/>
      </dsp:nvSpPr>
      <dsp:spPr>
        <a:xfrm>
          <a:off x="2985522" y="2499169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1290758"/>
              </a:lnTo>
              <a:lnTo>
                <a:pt x="451593" y="129075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77132" y="3110361"/>
        <a:ext cx="68373" cy="68373"/>
      </dsp:txXfrm>
    </dsp:sp>
    <dsp:sp modelId="{1DF6819D-8B84-B44F-BC25-0C5CC62413AF}">
      <dsp:nvSpPr>
        <dsp:cNvPr id="0" name=""/>
        <dsp:cNvSpPr/>
      </dsp:nvSpPr>
      <dsp:spPr>
        <a:xfrm>
          <a:off x="2985522" y="2499169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430252"/>
              </a:lnTo>
              <a:lnTo>
                <a:pt x="451593" y="43025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95725" y="2698702"/>
        <a:ext cx="31187" cy="31187"/>
      </dsp:txXfrm>
    </dsp:sp>
    <dsp:sp modelId="{C6355559-F412-E743-8F7A-B9FCFDB94B28}">
      <dsp:nvSpPr>
        <dsp:cNvPr id="0" name=""/>
        <dsp:cNvSpPr/>
      </dsp:nvSpPr>
      <dsp:spPr>
        <a:xfrm>
          <a:off x="2985522" y="2068916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430252"/>
              </a:moveTo>
              <a:lnTo>
                <a:pt x="225796" y="430252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95725" y="2268449"/>
        <a:ext cx="31187" cy="31187"/>
      </dsp:txXfrm>
    </dsp:sp>
    <dsp:sp modelId="{8810C97A-48A8-0747-BED2-2CA5B635DE6E}">
      <dsp:nvSpPr>
        <dsp:cNvPr id="0" name=""/>
        <dsp:cNvSpPr/>
      </dsp:nvSpPr>
      <dsp:spPr>
        <a:xfrm>
          <a:off x="2985522" y="1208410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1290758"/>
              </a:moveTo>
              <a:lnTo>
                <a:pt x="225796" y="1290758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77132" y="1819603"/>
        <a:ext cx="68373" cy="68373"/>
      </dsp:txXfrm>
    </dsp:sp>
    <dsp:sp modelId="{11795C1F-B92B-D14B-B590-B9565765FA5F}">
      <dsp:nvSpPr>
        <dsp:cNvPr id="0" name=""/>
        <dsp:cNvSpPr/>
      </dsp:nvSpPr>
      <dsp:spPr>
        <a:xfrm>
          <a:off x="2985522" y="347904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2151264"/>
              </a:moveTo>
              <a:lnTo>
                <a:pt x="225796" y="2151264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56365" y="1368583"/>
        <a:ext cx="109907" cy="109907"/>
      </dsp:txXfrm>
    </dsp:sp>
    <dsp:sp modelId="{FFA4C030-BAF3-1841-8F91-A898E1DC5404}">
      <dsp:nvSpPr>
        <dsp:cNvPr id="0" name=""/>
        <dsp:cNvSpPr/>
      </dsp:nvSpPr>
      <dsp:spPr>
        <a:xfrm rot="16200000">
          <a:off x="510484" y="1835722"/>
          <a:ext cx="3623182" cy="1326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Leadership</a:t>
          </a:r>
        </a:p>
      </dsp:txBody>
      <dsp:txXfrm>
        <a:off x="510484" y="1835722"/>
        <a:ext cx="3623182" cy="1326893"/>
      </dsp:txXfrm>
    </dsp:sp>
    <dsp:sp modelId="{0823553A-7A59-A54D-9EE6-20C65DA15596}">
      <dsp:nvSpPr>
        <dsp:cNvPr id="0" name=""/>
        <dsp:cNvSpPr/>
      </dsp:nvSpPr>
      <dsp:spPr>
        <a:xfrm>
          <a:off x="3437116" y="3702"/>
          <a:ext cx="5486409" cy="6884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Governor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DG David Amankwah</a:t>
          </a:r>
        </a:p>
      </dsp:txBody>
      <dsp:txXfrm>
        <a:off x="3437116" y="3702"/>
        <a:ext cx="5486409" cy="688404"/>
      </dsp:txXfrm>
    </dsp:sp>
    <dsp:sp modelId="{759AE2B2-FD7C-484B-ACC6-6E3204969703}">
      <dsp:nvSpPr>
        <dsp:cNvPr id="0" name=""/>
        <dsp:cNvSpPr/>
      </dsp:nvSpPr>
      <dsp:spPr>
        <a:xfrm>
          <a:off x="3437116" y="864208"/>
          <a:ext cx="5486409" cy="6884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Vice Governor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PDG Victor Yaw Asante</a:t>
          </a:r>
          <a:endParaRPr lang="en-US" sz="1800" kern="1200" dirty="0"/>
        </a:p>
      </dsp:txBody>
      <dsp:txXfrm>
        <a:off x="3437116" y="864208"/>
        <a:ext cx="5486409" cy="688404"/>
      </dsp:txXfrm>
    </dsp:sp>
    <dsp:sp modelId="{368E3E0B-16D4-0C4B-9994-8F0054E6764C}">
      <dsp:nvSpPr>
        <dsp:cNvPr id="0" name=""/>
        <dsp:cNvSpPr/>
      </dsp:nvSpPr>
      <dsp:spPr>
        <a:xfrm>
          <a:off x="3437116" y="1724714"/>
          <a:ext cx="5486409" cy="6884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Secretary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PE Alice Otoo-Ocran</a:t>
          </a:r>
          <a:endParaRPr lang="en-US" sz="1800" kern="1200" dirty="0"/>
        </a:p>
      </dsp:txBody>
      <dsp:txXfrm>
        <a:off x="3437116" y="1724714"/>
        <a:ext cx="5486409" cy="688404"/>
      </dsp:txXfrm>
    </dsp:sp>
    <dsp:sp modelId="{E5D1A8F1-1365-3E4A-AD46-EBD9CC37D5E2}">
      <dsp:nvSpPr>
        <dsp:cNvPr id="0" name=""/>
        <dsp:cNvSpPr/>
      </dsp:nvSpPr>
      <dsp:spPr>
        <a:xfrm>
          <a:off x="3437116" y="2585220"/>
          <a:ext cx="5486409" cy="6884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Treasurer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PP Frank </a:t>
          </a:r>
          <a:r>
            <a:rPr lang="en-US" sz="1800" kern="1200" dirty="0" err="1"/>
            <a:t>Offei-Ansah</a:t>
          </a:r>
          <a:endParaRPr lang="en-US" sz="1800" kern="1200" dirty="0"/>
        </a:p>
      </dsp:txBody>
      <dsp:txXfrm>
        <a:off x="3437116" y="2585220"/>
        <a:ext cx="5486409" cy="688404"/>
      </dsp:txXfrm>
    </dsp:sp>
    <dsp:sp modelId="{0A991C8A-0930-544E-9831-4844CE39077B}">
      <dsp:nvSpPr>
        <dsp:cNvPr id="0" name=""/>
        <dsp:cNvSpPr/>
      </dsp:nvSpPr>
      <dsp:spPr>
        <a:xfrm>
          <a:off x="3437116" y="3445725"/>
          <a:ext cx="5486409" cy="6884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Governor Elect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DGE Florence </a:t>
          </a:r>
          <a:r>
            <a:rPr lang="en-US" sz="1800" kern="1200" dirty="0" err="1">
              <a:latin typeface="+mn-lt"/>
            </a:rPr>
            <a:t>Maame</a:t>
          </a:r>
          <a:r>
            <a:rPr lang="en-US" sz="1800" kern="1200" dirty="0">
              <a:latin typeface="+mn-lt"/>
            </a:rPr>
            <a:t> Hagan</a:t>
          </a:r>
        </a:p>
      </dsp:txBody>
      <dsp:txXfrm>
        <a:off x="3437116" y="3445725"/>
        <a:ext cx="5486409" cy="688404"/>
      </dsp:txXfrm>
    </dsp:sp>
    <dsp:sp modelId="{64F80B4E-F5DB-4D4E-96CC-ED3D7F60505D}">
      <dsp:nvSpPr>
        <dsp:cNvPr id="0" name=""/>
        <dsp:cNvSpPr/>
      </dsp:nvSpPr>
      <dsp:spPr>
        <a:xfrm>
          <a:off x="3437116" y="4306231"/>
          <a:ext cx="5486409" cy="6884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Black"/>
              <a:cs typeface="Arial Black"/>
            </a:rPr>
            <a:t>District Governor Nominee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DGN Nana Yaa Siriboe</a:t>
          </a:r>
          <a:endParaRPr lang="en-US" sz="1800" b="0" kern="1200" dirty="0"/>
        </a:p>
      </dsp:txBody>
      <dsp:txXfrm>
        <a:off x="3437116" y="4306231"/>
        <a:ext cx="5486409" cy="6884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3DDAD-9BFB-054E-8EC6-3F4F0149D0FB}">
      <dsp:nvSpPr>
        <dsp:cNvPr id="0" name=""/>
        <dsp:cNvSpPr/>
      </dsp:nvSpPr>
      <dsp:spPr>
        <a:xfrm>
          <a:off x="2757235" y="2499169"/>
          <a:ext cx="621776" cy="59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888" y="0"/>
              </a:lnTo>
              <a:lnTo>
                <a:pt x="310888" y="592394"/>
              </a:lnTo>
              <a:lnTo>
                <a:pt x="621776" y="59239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46654" y="2773896"/>
        <a:ext cx="42939" cy="42939"/>
      </dsp:txXfrm>
    </dsp:sp>
    <dsp:sp modelId="{11795C1F-B92B-D14B-B590-B9565765FA5F}">
      <dsp:nvSpPr>
        <dsp:cNvPr id="0" name=""/>
        <dsp:cNvSpPr/>
      </dsp:nvSpPr>
      <dsp:spPr>
        <a:xfrm>
          <a:off x="2757235" y="1906775"/>
          <a:ext cx="621776" cy="592394"/>
        </a:xfrm>
        <a:custGeom>
          <a:avLst/>
          <a:gdLst/>
          <a:ahLst/>
          <a:cxnLst/>
          <a:rect l="0" t="0" r="0" b="0"/>
          <a:pathLst>
            <a:path>
              <a:moveTo>
                <a:pt x="0" y="592394"/>
              </a:moveTo>
              <a:lnTo>
                <a:pt x="310888" y="592394"/>
              </a:lnTo>
              <a:lnTo>
                <a:pt x="310888" y="0"/>
              </a:lnTo>
              <a:lnTo>
                <a:pt x="621776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46654" y="2181502"/>
        <a:ext cx="42939" cy="42939"/>
      </dsp:txXfrm>
    </dsp:sp>
    <dsp:sp modelId="{FFA4C030-BAF3-1841-8F91-A898E1DC5404}">
      <dsp:nvSpPr>
        <dsp:cNvPr id="0" name=""/>
        <dsp:cNvSpPr/>
      </dsp:nvSpPr>
      <dsp:spPr>
        <a:xfrm rot="16200000">
          <a:off x="-251940" y="1984284"/>
          <a:ext cx="4988581" cy="10297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Governor’s Advisors</a:t>
          </a:r>
        </a:p>
      </dsp:txBody>
      <dsp:txXfrm>
        <a:off x="-251940" y="1984284"/>
        <a:ext cx="4988581" cy="1029770"/>
      </dsp:txXfrm>
    </dsp:sp>
    <dsp:sp modelId="{0823553A-7A59-A54D-9EE6-20C65DA15596}">
      <dsp:nvSpPr>
        <dsp:cNvPr id="0" name=""/>
        <dsp:cNvSpPr/>
      </dsp:nvSpPr>
      <dsp:spPr>
        <a:xfrm>
          <a:off x="3379012" y="1432860"/>
          <a:ext cx="5475677" cy="9478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/>
              <a:cs typeface="Arial Black"/>
            </a:rPr>
            <a:t>PDG Sam </a:t>
          </a:r>
          <a:r>
            <a:rPr lang="en-US" sz="2400" kern="1200" dirty="0" err="1">
              <a:latin typeface="Arial Black"/>
              <a:cs typeface="Arial Black"/>
            </a:rPr>
            <a:t>Worentetu</a:t>
          </a:r>
          <a:endParaRPr lang="en-US" sz="2400" kern="1200" dirty="0">
            <a:latin typeface="Arial Black"/>
            <a:cs typeface="Arial Black"/>
          </a:endParaRPr>
        </a:p>
      </dsp:txBody>
      <dsp:txXfrm>
        <a:off x="3379012" y="1432860"/>
        <a:ext cx="5475677" cy="947830"/>
      </dsp:txXfrm>
    </dsp:sp>
    <dsp:sp modelId="{64F80B4E-F5DB-4D4E-96CC-ED3D7F60505D}">
      <dsp:nvSpPr>
        <dsp:cNvPr id="0" name=""/>
        <dsp:cNvSpPr/>
      </dsp:nvSpPr>
      <dsp:spPr>
        <a:xfrm>
          <a:off x="3379012" y="2617648"/>
          <a:ext cx="5475677" cy="9478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 Black"/>
              <a:cs typeface="Arial Black"/>
            </a:rPr>
            <a:t>PDG Jeffery </a:t>
          </a:r>
          <a:r>
            <a:rPr lang="en-GB" sz="2400" b="1" kern="1200" dirty="0" err="1">
              <a:latin typeface="Arial Black"/>
              <a:cs typeface="Arial Black"/>
            </a:rPr>
            <a:t>Afful</a:t>
          </a:r>
          <a:endParaRPr lang="en-US" sz="2400" b="0" kern="1200" dirty="0"/>
        </a:p>
      </dsp:txBody>
      <dsp:txXfrm>
        <a:off x="3379012" y="2617648"/>
        <a:ext cx="5475677" cy="9478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6FD50-F45F-724B-800A-7FE8AAE9A1C7}">
      <dsp:nvSpPr>
        <dsp:cNvPr id="0" name=""/>
        <dsp:cNvSpPr/>
      </dsp:nvSpPr>
      <dsp:spPr>
        <a:xfrm>
          <a:off x="2943922" y="2499169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2151264"/>
              </a:lnTo>
              <a:lnTo>
                <a:pt x="451593" y="215126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14765" y="3519848"/>
        <a:ext cx="109907" cy="109907"/>
      </dsp:txXfrm>
    </dsp:sp>
    <dsp:sp modelId="{691A2C74-BDDC-7C4A-A189-CAAEBBB0F0BB}">
      <dsp:nvSpPr>
        <dsp:cNvPr id="0" name=""/>
        <dsp:cNvSpPr/>
      </dsp:nvSpPr>
      <dsp:spPr>
        <a:xfrm>
          <a:off x="2943922" y="2499169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1290758"/>
              </a:lnTo>
              <a:lnTo>
                <a:pt x="451593" y="12907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35532" y="3110361"/>
        <a:ext cx="68373" cy="68373"/>
      </dsp:txXfrm>
    </dsp:sp>
    <dsp:sp modelId="{F7032C31-EDCA-6F4A-B080-2B8EA9697E47}">
      <dsp:nvSpPr>
        <dsp:cNvPr id="0" name=""/>
        <dsp:cNvSpPr/>
      </dsp:nvSpPr>
      <dsp:spPr>
        <a:xfrm>
          <a:off x="2943922" y="2499169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430252"/>
              </a:lnTo>
              <a:lnTo>
                <a:pt x="451593" y="43025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54125" y="2698702"/>
        <a:ext cx="31187" cy="31187"/>
      </dsp:txXfrm>
    </dsp:sp>
    <dsp:sp modelId="{99A6B94D-113F-CA45-A1CE-4B1C3AC34452}">
      <dsp:nvSpPr>
        <dsp:cNvPr id="0" name=""/>
        <dsp:cNvSpPr/>
      </dsp:nvSpPr>
      <dsp:spPr>
        <a:xfrm>
          <a:off x="2943922" y="2068916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430252"/>
              </a:moveTo>
              <a:lnTo>
                <a:pt x="225796" y="430252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54125" y="2268449"/>
        <a:ext cx="31187" cy="31187"/>
      </dsp:txXfrm>
    </dsp:sp>
    <dsp:sp modelId="{1DF6819D-8B84-B44F-BC25-0C5CC62413AF}">
      <dsp:nvSpPr>
        <dsp:cNvPr id="0" name=""/>
        <dsp:cNvSpPr/>
      </dsp:nvSpPr>
      <dsp:spPr>
        <a:xfrm>
          <a:off x="2943922" y="1208410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1290758"/>
              </a:moveTo>
              <a:lnTo>
                <a:pt x="225796" y="1290758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35532" y="1819603"/>
        <a:ext cx="68373" cy="68373"/>
      </dsp:txXfrm>
    </dsp:sp>
    <dsp:sp modelId="{C6355559-F412-E743-8F7A-B9FCFDB94B28}">
      <dsp:nvSpPr>
        <dsp:cNvPr id="0" name=""/>
        <dsp:cNvSpPr/>
      </dsp:nvSpPr>
      <dsp:spPr>
        <a:xfrm>
          <a:off x="2943922" y="347904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2151264"/>
              </a:moveTo>
              <a:lnTo>
                <a:pt x="225796" y="2151264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14765" y="1368583"/>
        <a:ext cx="109907" cy="109907"/>
      </dsp:txXfrm>
    </dsp:sp>
    <dsp:sp modelId="{FFA4C030-BAF3-1841-8F91-A898E1DC5404}">
      <dsp:nvSpPr>
        <dsp:cNvPr id="0" name=""/>
        <dsp:cNvSpPr/>
      </dsp:nvSpPr>
      <dsp:spPr>
        <a:xfrm rot="16200000">
          <a:off x="-76072" y="1877323"/>
          <a:ext cx="4796296" cy="1243692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Committee Chairs</a:t>
          </a:r>
        </a:p>
      </dsp:txBody>
      <dsp:txXfrm>
        <a:off x="-76072" y="1877323"/>
        <a:ext cx="4796296" cy="1243692"/>
      </dsp:txXfrm>
    </dsp:sp>
    <dsp:sp modelId="{368E3E0B-16D4-0C4B-9994-8F0054E6764C}">
      <dsp:nvSpPr>
        <dsp:cNvPr id="0" name=""/>
        <dsp:cNvSpPr/>
      </dsp:nvSpPr>
      <dsp:spPr>
        <a:xfrm>
          <a:off x="3395515" y="3702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Membership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PDG Yvonne </a:t>
          </a:r>
          <a:r>
            <a:rPr lang="en-US" sz="1800" b="0" kern="1200" dirty="0" err="1">
              <a:latin typeface="+mj-lt"/>
              <a:cs typeface="Arial Black"/>
            </a:rPr>
            <a:t>Kumoji</a:t>
          </a:r>
          <a:r>
            <a:rPr lang="en-US" sz="1800" b="0" kern="1200" dirty="0">
              <a:latin typeface="+mj-lt"/>
              <a:cs typeface="Arial Black"/>
            </a:rPr>
            <a:t> -</a:t>
          </a:r>
          <a:r>
            <a:rPr lang="en-US" sz="1800" b="0" kern="1200" dirty="0" err="1">
              <a:latin typeface="+mj-lt"/>
              <a:cs typeface="Arial Black"/>
            </a:rPr>
            <a:t>Darko</a:t>
          </a:r>
          <a:endParaRPr lang="en-US" sz="1800" kern="1200" dirty="0"/>
        </a:p>
      </dsp:txBody>
      <dsp:txXfrm>
        <a:off x="3395515" y="3702"/>
        <a:ext cx="5486409" cy="688404"/>
      </dsp:txXfrm>
    </dsp:sp>
    <dsp:sp modelId="{E5D1A8F1-1365-3E4A-AD46-EBD9CC37D5E2}">
      <dsp:nvSpPr>
        <dsp:cNvPr id="0" name=""/>
        <dsp:cNvSpPr/>
      </dsp:nvSpPr>
      <dsp:spPr>
        <a:xfrm>
          <a:off x="3395515" y="864208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Finance Chair</a:t>
          </a:r>
          <a:r>
            <a:rPr lang="en-GB" sz="1800" kern="1200" dirty="0">
              <a:latin typeface="Arial Black"/>
              <a:cs typeface="Arial Black"/>
            </a:rPr>
            <a:t> </a:t>
          </a:r>
          <a:endParaRPr lang="en-US" sz="1800" kern="1200" dirty="0"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PAG Emmanuel </a:t>
          </a:r>
          <a:r>
            <a:rPr lang="en-US" sz="1800" kern="1200" dirty="0" err="1"/>
            <a:t>Quarshie</a:t>
          </a:r>
          <a:endParaRPr lang="en-US" sz="1800" kern="1200" dirty="0"/>
        </a:p>
      </dsp:txBody>
      <dsp:txXfrm>
        <a:off x="3395515" y="864208"/>
        <a:ext cx="5486409" cy="688404"/>
      </dsp:txXfrm>
    </dsp:sp>
    <dsp:sp modelId="{E632A4A1-0791-424E-B5E0-5DC10F467C7B}">
      <dsp:nvSpPr>
        <dsp:cNvPr id="0" name=""/>
        <dsp:cNvSpPr/>
      </dsp:nvSpPr>
      <dsp:spPr>
        <a:xfrm>
          <a:off x="3395515" y="1724714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Rotary Foundation Chair</a:t>
          </a:r>
          <a:r>
            <a:rPr lang="en-GB" sz="1800" kern="1200" dirty="0">
              <a:latin typeface="Arial Black"/>
              <a:cs typeface="Arial Black"/>
            </a:rPr>
            <a:t> </a:t>
          </a:r>
          <a:endParaRPr lang="en-US" sz="1800" kern="1200" dirty="0"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PDG Winfred </a:t>
          </a:r>
          <a:r>
            <a:rPr lang="en-US" sz="1800" kern="1200" dirty="0" err="1"/>
            <a:t>A.Mensah</a:t>
          </a:r>
          <a:endParaRPr lang="en-US" sz="1800" kern="1200" dirty="0"/>
        </a:p>
      </dsp:txBody>
      <dsp:txXfrm>
        <a:off x="3395515" y="1724714"/>
        <a:ext cx="5486409" cy="688404"/>
      </dsp:txXfrm>
    </dsp:sp>
    <dsp:sp modelId="{F1B90593-4D2D-D547-923B-736E589AE689}">
      <dsp:nvSpPr>
        <dsp:cNvPr id="0" name=""/>
        <dsp:cNvSpPr/>
      </dsp:nvSpPr>
      <dsp:spPr>
        <a:xfrm>
          <a:off x="3395515" y="2585220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Public Relations/Image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PAG William </a:t>
          </a:r>
          <a:r>
            <a:rPr lang="en-US" sz="1800" kern="1200" dirty="0" err="1"/>
            <a:t>Ofori</a:t>
          </a:r>
          <a:endParaRPr lang="en-US" sz="1800" kern="1200" dirty="0"/>
        </a:p>
      </dsp:txBody>
      <dsp:txXfrm>
        <a:off x="3395515" y="2585220"/>
        <a:ext cx="5486409" cy="688404"/>
      </dsp:txXfrm>
    </dsp:sp>
    <dsp:sp modelId="{DBBF8894-A568-3F46-B30D-353BE356FCA8}">
      <dsp:nvSpPr>
        <dsp:cNvPr id="0" name=""/>
        <dsp:cNvSpPr/>
      </dsp:nvSpPr>
      <dsp:spPr>
        <a:xfrm>
          <a:off x="3395515" y="3445725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Training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+mn-lt"/>
              <a:cs typeface="Arial Black"/>
            </a:rPr>
            <a:t>PDG </a:t>
          </a:r>
          <a:r>
            <a:rPr lang="en-US" sz="1800" kern="1200" dirty="0">
              <a:latin typeface="+mn-lt"/>
              <a:cs typeface="Arial Black"/>
            </a:rPr>
            <a:t>Yvonne </a:t>
          </a:r>
          <a:r>
            <a:rPr lang="en-US" sz="1800" kern="1200" dirty="0" err="1">
              <a:latin typeface="+mn-lt"/>
              <a:cs typeface="Arial Black"/>
            </a:rPr>
            <a:t>Kumoji</a:t>
          </a:r>
          <a:r>
            <a:rPr lang="en-US" sz="1800" kern="1200" dirty="0">
              <a:latin typeface="+mn-lt"/>
              <a:cs typeface="Arial Black"/>
            </a:rPr>
            <a:t> - </a:t>
          </a:r>
          <a:r>
            <a:rPr lang="en-US" sz="1800" kern="1200" dirty="0" err="1">
              <a:latin typeface="+mn-lt"/>
              <a:cs typeface="Arial Black"/>
            </a:rPr>
            <a:t>Darko</a:t>
          </a:r>
          <a:endParaRPr lang="en-US" sz="1800" kern="1200" dirty="0"/>
        </a:p>
      </dsp:txBody>
      <dsp:txXfrm>
        <a:off x="3395515" y="3445725"/>
        <a:ext cx="5486409" cy="688404"/>
      </dsp:txXfrm>
    </dsp:sp>
    <dsp:sp modelId="{F439AD21-3932-0641-971C-E45E63ECC724}">
      <dsp:nvSpPr>
        <dsp:cNvPr id="0" name=""/>
        <dsp:cNvSpPr/>
      </dsp:nvSpPr>
      <dsp:spPr>
        <a:xfrm>
          <a:off x="3395515" y="4306231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International Service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+mj-lt"/>
              <a:cs typeface="Arial Black"/>
            </a:rPr>
            <a:t>PAG Jack Dotsey</a:t>
          </a:r>
          <a:endParaRPr lang="en-US" sz="1800" kern="1200" dirty="0"/>
        </a:p>
      </dsp:txBody>
      <dsp:txXfrm>
        <a:off x="3395515" y="4306231"/>
        <a:ext cx="5486409" cy="6884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2C31-EDCA-6F4A-B080-2B8EA9697E47}">
      <dsp:nvSpPr>
        <dsp:cNvPr id="0" name=""/>
        <dsp:cNvSpPr/>
      </dsp:nvSpPr>
      <dsp:spPr>
        <a:xfrm>
          <a:off x="3076601" y="2499169"/>
          <a:ext cx="426066" cy="2170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033" y="0"/>
              </a:lnTo>
              <a:lnTo>
                <a:pt x="213033" y="2170971"/>
              </a:lnTo>
              <a:lnTo>
                <a:pt x="426066" y="217097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234324" y="3529345"/>
        <a:ext cx="110619" cy="110619"/>
      </dsp:txXfrm>
    </dsp:sp>
    <dsp:sp modelId="{99A6B94D-113F-CA45-A1CE-4B1C3AC34452}">
      <dsp:nvSpPr>
        <dsp:cNvPr id="0" name=""/>
        <dsp:cNvSpPr/>
      </dsp:nvSpPr>
      <dsp:spPr>
        <a:xfrm>
          <a:off x="3076601" y="2499169"/>
          <a:ext cx="426066" cy="135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033" y="0"/>
              </a:lnTo>
              <a:lnTo>
                <a:pt x="213033" y="1359108"/>
              </a:lnTo>
              <a:lnTo>
                <a:pt x="426066" y="135910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54026" y="3143115"/>
        <a:ext cx="71216" cy="71216"/>
      </dsp:txXfrm>
    </dsp:sp>
    <dsp:sp modelId="{1DF6819D-8B84-B44F-BC25-0C5CC62413AF}">
      <dsp:nvSpPr>
        <dsp:cNvPr id="0" name=""/>
        <dsp:cNvSpPr/>
      </dsp:nvSpPr>
      <dsp:spPr>
        <a:xfrm>
          <a:off x="3076601" y="2499169"/>
          <a:ext cx="426066" cy="54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033" y="0"/>
              </a:lnTo>
              <a:lnTo>
                <a:pt x="213033" y="547244"/>
              </a:lnTo>
              <a:lnTo>
                <a:pt x="426066" y="5472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72295" y="2755453"/>
        <a:ext cx="34677" cy="34677"/>
      </dsp:txXfrm>
    </dsp:sp>
    <dsp:sp modelId="{C6355559-F412-E743-8F7A-B9FCFDB94B28}">
      <dsp:nvSpPr>
        <dsp:cNvPr id="0" name=""/>
        <dsp:cNvSpPr/>
      </dsp:nvSpPr>
      <dsp:spPr>
        <a:xfrm>
          <a:off x="3076601" y="2093237"/>
          <a:ext cx="426066" cy="405931"/>
        </a:xfrm>
        <a:custGeom>
          <a:avLst/>
          <a:gdLst/>
          <a:ahLst/>
          <a:cxnLst/>
          <a:rect l="0" t="0" r="0" b="0"/>
          <a:pathLst>
            <a:path>
              <a:moveTo>
                <a:pt x="0" y="405931"/>
              </a:moveTo>
              <a:lnTo>
                <a:pt x="213033" y="405931"/>
              </a:lnTo>
              <a:lnTo>
                <a:pt x="213033" y="0"/>
              </a:lnTo>
              <a:lnTo>
                <a:pt x="42606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74922" y="2281491"/>
        <a:ext cx="29424" cy="29424"/>
      </dsp:txXfrm>
    </dsp:sp>
    <dsp:sp modelId="{8810C97A-48A8-0747-BED2-2CA5B635DE6E}">
      <dsp:nvSpPr>
        <dsp:cNvPr id="0" name=""/>
        <dsp:cNvSpPr/>
      </dsp:nvSpPr>
      <dsp:spPr>
        <a:xfrm>
          <a:off x="3076601" y="1140061"/>
          <a:ext cx="426066" cy="1359108"/>
        </a:xfrm>
        <a:custGeom>
          <a:avLst/>
          <a:gdLst/>
          <a:ahLst/>
          <a:cxnLst/>
          <a:rect l="0" t="0" r="0" b="0"/>
          <a:pathLst>
            <a:path>
              <a:moveTo>
                <a:pt x="0" y="1359108"/>
              </a:moveTo>
              <a:lnTo>
                <a:pt x="213033" y="1359108"/>
              </a:lnTo>
              <a:lnTo>
                <a:pt x="213033" y="0"/>
              </a:lnTo>
              <a:lnTo>
                <a:pt x="42606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54026" y="1784007"/>
        <a:ext cx="71216" cy="71216"/>
      </dsp:txXfrm>
    </dsp:sp>
    <dsp:sp modelId="{11795C1F-B92B-D14B-B590-B9565765FA5F}">
      <dsp:nvSpPr>
        <dsp:cNvPr id="0" name=""/>
        <dsp:cNvSpPr/>
      </dsp:nvSpPr>
      <dsp:spPr>
        <a:xfrm>
          <a:off x="3076601" y="328197"/>
          <a:ext cx="426066" cy="2170971"/>
        </a:xfrm>
        <a:custGeom>
          <a:avLst/>
          <a:gdLst/>
          <a:ahLst/>
          <a:cxnLst/>
          <a:rect l="0" t="0" r="0" b="0"/>
          <a:pathLst>
            <a:path>
              <a:moveTo>
                <a:pt x="0" y="2170971"/>
              </a:moveTo>
              <a:lnTo>
                <a:pt x="213033" y="2170971"/>
              </a:lnTo>
              <a:lnTo>
                <a:pt x="213033" y="0"/>
              </a:lnTo>
              <a:lnTo>
                <a:pt x="42606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234324" y="1358373"/>
        <a:ext cx="110619" cy="110619"/>
      </dsp:txXfrm>
    </dsp:sp>
    <dsp:sp modelId="{FFA4C030-BAF3-1841-8F91-A898E1DC5404}">
      <dsp:nvSpPr>
        <dsp:cNvPr id="0" name=""/>
        <dsp:cNvSpPr/>
      </dsp:nvSpPr>
      <dsp:spPr>
        <a:xfrm rot="16200000">
          <a:off x="227319" y="1912474"/>
          <a:ext cx="4525173" cy="1173389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Committee Chairs</a:t>
          </a:r>
        </a:p>
      </dsp:txBody>
      <dsp:txXfrm>
        <a:off x="227319" y="1912474"/>
        <a:ext cx="4525173" cy="1173389"/>
      </dsp:txXfrm>
    </dsp:sp>
    <dsp:sp modelId="{0823553A-7A59-A54D-9EE6-20C65DA15596}">
      <dsp:nvSpPr>
        <dsp:cNvPr id="0" name=""/>
        <dsp:cNvSpPr/>
      </dsp:nvSpPr>
      <dsp:spPr>
        <a:xfrm>
          <a:off x="3502667" y="3452"/>
          <a:ext cx="5176275" cy="64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</a:t>
          </a:r>
          <a:r>
            <a:rPr lang="en-US" sz="1800" kern="1200" dirty="0" err="1">
              <a:latin typeface="Arial Black"/>
              <a:cs typeface="Arial Black"/>
            </a:rPr>
            <a:t>Rotaract</a:t>
          </a:r>
          <a:r>
            <a:rPr lang="en-US" sz="1800" kern="1200" dirty="0">
              <a:latin typeface="Arial Black"/>
              <a:cs typeface="Arial Black"/>
            </a:rPr>
            <a:t> Representative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DRR Dennis </a:t>
          </a:r>
          <a:r>
            <a:rPr lang="en-US" sz="1800" b="0" kern="1200" dirty="0" err="1">
              <a:latin typeface="+mj-lt"/>
              <a:cs typeface="Arial Black"/>
            </a:rPr>
            <a:t>Amakye</a:t>
          </a:r>
          <a:endParaRPr lang="en-US" sz="1800" b="0" kern="1200" dirty="0">
            <a:latin typeface="+mj-lt"/>
            <a:cs typeface="Arial Black"/>
          </a:endParaRPr>
        </a:p>
      </dsp:txBody>
      <dsp:txXfrm>
        <a:off x="3502667" y="3452"/>
        <a:ext cx="5176275" cy="649490"/>
      </dsp:txXfrm>
    </dsp:sp>
    <dsp:sp modelId="{759AE2B2-FD7C-484B-ACC6-6E3204969703}">
      <dsp:nvSpPr>
        <dsp:cNvPr id="0" name=""/>
        <dsp:cNvSpPr/>
      </dsp:nvSpPr>
      <dsp:spPr>
        <a:xfrm>
          <a:off x="3502667" y="815315"/>
          <a:ext cx="5176275" cy="64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Alumni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PP Andrews </a:t>
          </a:r>
          <a:r>
            <a:rPr lang="en-US" sz="1800" kern="1200" dirty="0" err="1">
              <a:latin typeface="+mn-lt"/>
            </a:rPr>
            <a:t>Ofosuhene</a:t>
          </a:r>
          <a:endParaRPr lang="en-US" sz="1800" kern="1200" dirty="0">
            <a:latin typeface="+mn-lt"/>
          </a:endParaRPr>
        </a:p>
      </dsp:txBody>
      <dsp:txXfrm>
        <a:off x="3502667" y="815315"/>
        <a:ext cx="5176275" cy="649490"/>
      </dsp:txXfrm>
    </dsp:sp>
    <dsp:sp modelId="{368E3E0B-16D4-0C4B-9994-8F0054E6764C}">
      <dsp:nvSpPr>
        <dsp:cNvPr id="0" name=""/>
        <dsp:cNvSpPr/>
      </dsp:nvSpPr>
      <dsp:spPr>
        <a:xfrm>
          <a:off x="3502667" y="1627179"/>
          <a:ext cx="5124530" cy="932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Foundation Fundraising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AG Sam </a:t>
          </a:r>
          <a:r>
            <a:rPr lang="en-US" sz="1800" kern="1200" dirty="0" err="1">
              <a:latin typeface="+mj-lt"/>
            </a:rPr>
            <a:t>Asare</a:t>
          </a:r>
          <a:r>
            <a:rPr lang="en-US" sz="1800" kern="1200" dirty="0">
              <a:latin typeface="+mj-lt"/>
            </a:rPr>
            <a:t> - </a:t>
          </a:r>
          <a:r>
            <a:rPr lang="en-US" sz="1800" kern="1200" dirty="0" err="1">
              <a:latin typeface="+mj-lt"/>
            </a:rPr>
            <a:t>Konadu</a:t>
          </a:r>
          <a:endParaRPr lang="en-US" sz="1800" kern="1200" dirty="0">
            <a:latin typeface="+mj-lt"/>
          </a:endParaRPr>
        </a:p>
      </dsp:txBody>
      <dsp:txXfrm>
        <a:off x="3502667" y="1627179"/>
        <a:ext cx="5124530" cy="932116"/>
      </dsp:txXfrm>
    </dsp:sp>
    <dsp:sp modelId="{E5D1A8F1-1365-3E4A-AD46-EBD9CC37D5E2}">
      <dsp:nvSpPr>
        <dsp:cNvPr id="0" name=""/>
        <dsp:cNvSpPr/>
      </dsp:nvSpPr>
      <dsp:spPr>
        <a:xfrm>
          <a:off x="3502667" y="2721668"/>
          <a:ext cx="5176275" cy="64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Community Service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+mj-lt"/>
              <a:cs typeface="Arial Black"/>
            </a:rPr>
            <a:t>PAG David Tettey</a:t>
          </a:r>
          <a:endParaRPr lang="en-US" sz="1800" kern="1200" dirty="0">
            <a:latin typeface="+mj-lt"/>
          </a:endParaRPr>
        </a:p>
      </dsp:txBody>
      <dsp:txXfrm>
        <a:off x="3502667" y="2721668"/>
        <a:ext cx="5176275" cy="649490"/>
      </dsp:txXfrm>
    </dsp:sp>
    <dsp:sp modelId="{E632A4A1-0791-424E-B5E0-5DC10F467C7B}">
      <dsp:nvSpPr>
        <dsp:cNvPr id="0" name=""/>
        <dsp:cNvSpPr/>
      </dsp:nvSpPr>
      <dsp:spPr>
        <a:xfrm>
          <a:off x="3502667" y="3533532"/>
          <a:ext cx="5176275" cy="64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Endowment &amp; Major Gifts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PDG Yvonne Kumoji Darko</a:t>
          </a:r>
        </a:p>
      </dsp:txBody>
      <dsp:txXfrm>
        <a:off x="3502667" y="3533532"/>
        <a:ext cx="5176275" cy="649490"/>
      </dsp:txXfrm>
    </dsp:sp>
    <dsp:sp modelId="{F1B90593-4D2D-D547-923B-736E589AE689}">
      <dsp:nvSpPr>
        <dsp:cNvPr id="0" name=""/>
        <dsp:cNvSpPr/>
      </dsp:nvSpPr>
      <dsp:spPr>
        <a:xfrm>
          <a:off x="3502667" y="4345395"/>
          <a:ext cx="5176275" cy="64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Annual Fund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 Sam </a:t>
          </a:r>
          <a:r>
            <a:rPr lang="en-US" sz="1800" kern="1200" dirty="0" err="1"/>
            <a:t>Asare</a:t>
          </a:r>
          <a:r>
            <a:rPr lang="en-US" sz="1800" kern="1200" dirty="0"/>
            <a:t> - </a:t>
          </a:r>
          <a:r>
            <a:rPr lang="en-US" sz="1800" kern="1200" dirty="0" err="1"/>
            <a:t>Konadu</a:t>
          </a:r>
          <a:endParaRPr lang="en-US" sz="1800" kern="1200" dirty="0"/>
        </a:p>
      </dsp:txBody>
      <dsp:txXfrm>
        <a:off x="3502667" y="4345395"/>
        <a:ext cx="5176275" cy="64949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2C31-EDCA-6F4A-B080-2B8EA9697E47}">
      <dsp:nvSpPr>
        <dsp:cNvPr id="0" name=""/>
        <dsp:cNvSpPr/>
      </dsp:nvSpPr>
      <dsp:spPr>
        <a:xfrm>
          <a:off x="2943922" y="2499169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2151264"/>
              </a:lnTo>
              <a:lnTo>
                <a:pt x="451593" y="215126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14765" y="3519848"/>
        <a:ext cx="109907" cy="109907"/>
      </dsp:txXfrm>
    </dsp:sp>
    <dsp:sp modelId="{99A6B94D-113F-CA45-A1CE-4B1C3AC34452}">
      <dsp:nvSpPr>
        <dsp:cNvPr id="0" name=""/>
        <dsp:cNvSpPr/>
      </dsp:nvSpPr>
      <dsp:spPr>
        <a:xfrm>
          <a:off x="2943922" y="2499169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1290758"/>
              </a:lnTo>
              <a:lnTo>
                <a:pt x="451593" y="12907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35532" y="3110361"/>
        <a:ext cx="68373" cy="68373"/>
      </dsp:txXfrm>
    </dsp:sp>
    <dsp:sp modelId="{1DF6819D-8B84-B44F-BC25-0C5CC62413AF}">
      <dsp:nvSpPr>
        <dsp:cNvPr id="0" name=""/>
        <dsp:cNvSpPr/>
      </dsp:nvSpPr>
      <dsp:spPr>
        <a:xfrm>
          <a:off x="2943922" y="2499169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430252"/>
              </a:lnTo>
              <a:lnTo>
                <a:pt x="451593" y="43025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54125" y="2698702"/>
        <a:ext cx="31187" cy="31187"/>
      </dsp:txXfrm>
    </dsp:sp>
    <dsp:sp modelId="{C6355559-F412-E743-8F7A-B9FCFDB94B28}">
      <dsp:nvSpPr>
        <dsp:cNvPr id="0" name=""/>
        <dsp:cNvSpPr/>
      </dsp:nvSpPr>
      <dsp:spPr>
        <a:xfrm>
          <a:off x="2943922" y="2068916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430252"/>
              </a:moveTo>
              <a:lnTo>
                <a:pt x="225796" y="430252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54125" y="2268449"/>
        <a:ext cx="31187" cy="31187"/>
      </dsp:txXfrm>
    </dsp:sp>
    <dsp:sp modelId="{8810C97A-48A8-0747-BED2-2CA5B635DE6E}">
      <dsp:nvSpPr>
        <dsp:cNvPr id="0" name=""/>
        <dsp:cNvSpPr/>
      </dsp:nvSpPr>
      <dsp:spPr>
        <a:xfrm>
          <a:off x="2943922" y="1208410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1290758"/>
              </a:moveTo>
              <a:lnTo>
                <a:pt x="225796" y="1290758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35532" y="1819603"/>
        <a:ext cx="68373" cy="68373"/>
      </dsp:txXfrm>
    </dsp:sp>
    <dsp:sp modelId="{11795C1F-B92B-D14B-B590-B9565765FA5F}">
      <dsp:nvSpPr>
        <dsp:cNvPr id="0" name=""/>
        <dsp:cNvSpPr/>
      </dsp:nvSpPr>
      <dsp:spPr>
        <a:xfrm>
          <a:off x="2943922" y="347904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2151264"/>
              </a:moveTo>
              <a:lnTo>
                <a:pt x="225796" y="2151264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14765" y="1368583"/>
        <a:ext cx="109907" cy="109907"/>
      </dsp:txXfrm>
    </dsp:sp>
    <dsp:sp modelId="{FFA4C030-BAF3-1841-8F91-A898E1DC5404}">
      <dsp:nvSpPr>
        <dsp:cNvPr id="0" name=""/>
        <dsp:cNvSpPr/>
      </dsp:nvSpPr>
      <dsp:spPr>
        <a:xfrm rot="16200000">
          <a:off x="-76072" y="1877323"/>
          <a:ext cx="4796296" cy="1243692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Committee Chairs</a:t>
          </a:r>
        </a:p>
      </dsp:txBody>
      <dsp:txXfrm>
        <a:off x="-76072" y="1877323"/>
        <a:ext cx="4796296" cy="1243692"/>
      </dsp:txXfrm>
    </dsp:sp>
    <dsp:sp modelId="{0823553A-7A59-A54D-9EE6-20C65DA15596}">
      <dsp:nvSpPr>
        <dsp:cNvPr id="0" name=""/>
        <dsp:cNvSpPr/>
      </dsp:nvSpPr>
      <dsp:spPr>
        <a:xfrm>
          <a:off x="3395515" y="3702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Fundraising Subcommittee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PP Santosh Nair</a:t>
          </a:r>
          <a:endParaRPr lang="en-US" sz="1800" b="0" kern="1200" dirty="0">
            <a:latin typeface="+mj-lt"/>
            <a:cs typeface="Arial Black"/>
          </a:endParaRPr>
        </a:p>
      </dsp:txBody>
      <dsp:txXfrm>
        <a:off x="3395515" y="3702"/>
        <a:ext cx="5486409" cy="688404"/>
      </dsp:txXfrm>
    </dsp:sp>
    <dsp:sp modelId="{759AE2B2-FD7C-484B-ACC6-6E3204969703}">
      <dsp:nvSpPr>
        <dsp:cNvPr id="0" name=""/>
        <dsp:cNvSpPr/>
      </dsp:nvSpPr>
      <dsp:spPr>
        <a:xfrm>
          <a:off x="3395515" y="864208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Grants Subcommittee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PAG Frank </a:t>
          </a:r>
          <a:r>
            <a:rPr lang="en-US" sz="1800" kern="1200" dirty="0" err="1">
              <a:latin typeface="+mn-lt"/>
            </a:rPr>
            <a:t>Debrah</a:t>
          </a:r>
          <a:endParaRPr lang="en-US" sz="1800" kern="1200" dirty="0">
            <a:latin typeface="+mn-lt"/>
          </a:endParaRPr>
        </a:p>
      </dsp:txBody>
      <dsp:txXfrm>
        <a:off x="3395515" y="864208"/>
        <a:ext cx="5486409" cy="688404"/>
      </dsp:txXfrm>
    </dsp:sp>
    <dsp:sp modelId="{368E3E0B-16D4-0C4B-9994-8F0054E6764C}">
      <dsp:nvSpPr>
        <dsp:cNvPr id="0" name=""/>
        <dsp:cNvSpPr/>
      </dsp:nvSpPr>
      <dsp:spPr>
        <a:xfrm>
          <a:off x="3395515" y="1724714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Membership Development Chair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PDG Yvonne Kumoji Darko</a:t>
          </a:r>
        </a:p>
      </dsp:txBody>
      <dsp:txXfrm>
        <a:off x="3395515" y="1724714"/>
        <a:ext cx="5486409" cy="688404"/>
      </dsp:txXfrm>
    </dsp:sp>
    <dsp:sp modelId="{E5D1A8F1-1365-3E4A-AD46-EBD9CC37D5E2}">
      <dsp:nvSpPr>
        <dsp:cNvPr id="0" name=""/>
        <dsp:cNvSpPr/>
      </dsp:nvSpPr>
      <dsp:spPr>
        <a:xfrm>
          <a:off x="3395515" y="2585220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Membership Attraction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PAG </a:t>
          </a:r>
          <a:r>
            <a:rPr lang="en-US" sz="1800" kern="1200" dirty="0" err="1">
              <a:latin typeface="+mj-lt"/>
            </a:rPr>
            <a:t>Shika</a:t>
          </a:r>
          <a:r>
            <a:rPr lang="en-US" sz="1800" kern="1200" dirty="0">
              <a:latin typeface="+mj-lt"/>
            </a:rPr>
            <a:t> </a:t>
          </a:r>
          <a:r>
            <a:rPr lang="en-US" sz="1800" kern="1200" dirty="0" err="1">
              <a:latin typeface="+mj-lt"/>
            </a:rPr>
            <a:t>Acolatse</a:t>
          </a:r>
          <a:endParaRPr lang="en-US" sz="1800" kern="1200" dirty="0">
            <a:latin typeface="+mj-lt"/>
          </a:endParaRPr>
        </a:p>
      </dsp:txBody>
      <dsp:txXfrm>
        <a:off x="3395515" y="2585220"/>
        <a:ext cx="5486409" cy="688404"/>
      </dsp:txXfrm>
    </dsp:sp>
    <dsp:sp modelId="{E632A4A1-0791-424E-B5E0-5DC10F467C7B}">
      <dsp:nvSpPr>
        <dsp:cNvPr id="0" name=""/>
        <dsp:cNvSpPr/>
      </dsp:nvSpPr>
      <dsp:spPr>
        <a:xfrm>
          <a:off x="3395515" y="3445725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Membership Engagement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PAG </a:t>
          </a:r>
          <a:r>
            <a:rPr lang="en-US" sz="1800" kern="1200" dirty="0" err="1">
              <a:latin typeface="+mj-lt"/>
            </a:rPr>
            <a:t>Shika</a:t>
          </a:r>
          <a:r>
            <a:rPr lang="en-US" sz="1800" kern="1200" dirty="0">
              <a:latin typeface="+mj-lt"/>
            </a:rPr>
            <a:t> </a:t>
          </a:r>
          <a:r>
            <a:rPr lang="en-US" sz="1800" kern="1200" dirty="0" err="1">
              <a:latin typeface="+mj-lt"/>
            </a:rPr>
            <a:t>Acolatse</a:t>
          </a:r>
          <a:br>
            <a:rPr lang="en-US" sz="1800" kern="1200" dirty="0"/>
          </a:br>
          <a:endParaRPr lang="en-US" sz="1800" kern="1200" dirty="0"/>
        </a:p>
      </dsp:txBody>
      <dsp:txXfrm>
        <a:off x="3395515" y="3445725"/>
        <a:ext cx="5486409" cy="688404"/>
      </dsp:txXfrm>
    </dsp:sp>
    <dsp:sp modelId="{F1B90593-4D2D-D547-923B-736E589AE689}">
      <dsp:nvSpPr>
        <dsp:cNvPr id="0" name=""/>
        <dsp:cNvSpPr/>
      </dsp:nvSpPr>
      <dsp:spPr>
        <a:xfrm>
          <a:off x="3395515" y="4306231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New Club Development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+mj-lt"/>
              <a:cs typeface="Arial Black"/>
            </a:rPr>
            <a:t>PDG Sam Worentetu</a:t>
          </a:r>
          <a:endParaRPr lang="en-US" sz="1800" kern="1200" dirty="0"/>
        </a:p>
      </dsp:txBody>
      <dsp:txXfrm>
        <a:off x="3395515" y="4306231"/>
        <a:ext cx="5486409" cy="688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5EAF6-B39D-4574-A55E-BCDBDD29DC67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92CA8-1525-49CA-89AD-1841177B2703}">
      <dsp:nvSpPr>
        <dsp:cNvPr id="0" name=""/>
        <dsp:cNvSpPr/>
      </dsp:nvSpPr>
      <dsp:spPr>
        <a:xfrm>
          <a:off x="0" y="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RI DISTRICT GOALS</a:t>
          </a:r>
        </a:p>
      </dsp:txBody>
      <dsp:txXfrm>
        <a:off x="0" y="0"/>
        <a:ext cx="6572250" cy="1397000"/>
      </dsp:txXfrm>
    </dsp:sp>
    <dsp:sp modelId="{CE3B0AD8-2E31-44D6-BC10-381DB8DD8C58}">
      <dsp:nvSpPr>
        <dsp:cNvPr id="0" name=""/>
        <dsp:cNvSpPr/>
      </dsp:nvSpPr>
      <dsp:spPr>
        <a:xfrm>
          <a:off x="0" y="139700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56648-54A9-42AD-9E61-9005543AF8D8}">
      <dsp:nvSpPr>
        <dsp:cNvPr id="0" name=""/>
        <dsp:cNvSpPr/>
      </dsp:nvSpPr>
      <dsp:spPr>
        <a:xfrm>
          <a:off x="0" y="1397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District Goals and Plans for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Rotary </a:t>
          </a:r>
          <a:r>
            <a:rPr lang="en-US" sz="2400" b="1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 9104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Year 2023 -2024</a:t>
          </a:r>
        </a:p>
      </dsp:txBody>
      <dsp:txXfrm>
        <a:off x="0" y="1397000"/>
        <a:ext cx="6572250" cy="1397000"/>
      </dsp:txXfrm>
    </dsp:sp>
    <dsp:sp modelId="{AFB328FB-6C65-4648-BB26-E20EC1C1112E}">
      <dsp:nvSpPr>
        <dsp:cNvPr id="0" name=""/>
        <dsp:cNvSpPr/>
      </dsp:nvSpPr>
      <dsp:spPr>
        <a:xfrm>
          <a:off x="0" y="279400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DC02-86D8-4FC2-964A-FAFD187424F0}">
      <dsp:nvSpPr>
        <dsp:cNvPr id="0" name=""/>
        <dsp:cNvSpPr/>
      </dsp:nvSpPr>
      <dsp:spPr>
        <a:xfrm>
          <a:off x="0" y="2937429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District Governor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David Osei </a:t>
          </a:r>
          <a:r>
            <a:rPr lang="en-US" sz="3200" b="1" kern="1200" dirty="0" err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Amankwa</a:t>
          </a:r>
          <a:r>
            <a:rPr lang="en-GB" sz="3200" b="1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</a:t>
          </a:r>
          <a:endParaRPr lang="en-US" sz="3200" b="1" kern="1200" dirty="0">
            <a:solidFill>
              <a:srgbClr val="002060"/>
            </a:solidFill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0" y="2937429"/>
        <a:ext cx="6572250" cy="1397000"/>
      </dsp:txXfrm>
    </dsp:sp>
    <dsp:sp modelId="{6480FD53-A49F-4E83-9B10-E76113753B1F}">
      <dsp:nvSpPr>
        <dsp:cNvPr id="0" name=""/>
        <dsp:cNvSpPr/>
      </dsp:nvSpPr>
      <dsp:spPr>
        <a:xfrm>
          <a:off x="0" y="419100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7B1BC-8B55-4A79-BF4D-35671A532D96}">
      <dsp:nvSpPr>
        <dsp:cNvPr id="0" name=""/>
        <dsp:cNvSpPr/>
      </dsp:nvSpPr>
      <dsp:spPr>
        <a:xfrm>
          <a:off x="0" y="4191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</a:p>
      </dsp:txBody>
      <dsp:txXfrm>
        <a:off x="0" y="4191000"/>
        <a:ext cx="6572250" cy="1397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2C31-EDCA-6F4A-B080-2B8EA9697E47}">
      <dsp:nvSpPr>
        <dsp:cNvPr id="0" name=""/>
        <dsp:cNvSpPr/>
      </dsp:nvSpPr>
      <dsp:spPr>
        <a:xfrm>
          <a:off x="2849151" y="2499169"/>
          <a:ext cx="469827" cy="1922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913" y="0"/>
              </a:lnTo>
              <a:lnTo>
                <a:pt x="234913" y="1922571"/>
              </a:lnTo>
              <a:lnTo>
                <a:pt x="469827" y="192257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034586" y="3410976"/>
        <a:ext cx="98957" cy="98957"/>
      </dsp:txXfrm>
    </dsp:sp>
    <dsp:sp modelId="{99A6B94D-113F-CA45-A1CE-4B1C3AC34452}">
      <dsp:nvSpPr>
        <dsp:cNvPr id="0" name=""/>
        <dsp:cNvSpPr/>
      </dsp:nvSpPr>
      <dsp:spPr>
        <a:xfrm>
          <a:off x="2849151" y="2499169"/>
          <a:ext cx="469827" cy="102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913" y="0"/>
              </a:lnTo>
              <a:lnTo>
                <a:pt x="234913" y="1027321"/>
              </a:lnTo>
              <a:lnTo>
                <a:pt x="469827" y="102732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55823" y="2984588"/>
        <a:ext cx="56482" cy="56482"/>
      </dsp:txXfrm>
    </dsp:sp>
    <dsp:sp modelId="{1DF6819D-8B84-B44F-BC25-0C5CC62413AF}">
      <dsp:nvSpPr>
        <dsp:cNvPr id="0" name=""/>
        <dsp:cNvSpPr/>
      </dsp:nvSpPr>
      <dsp:spPr>
        <a:xfrm>
          <a:off x="2849151" y="2499169"/>
          <a:ext cx="469827" cy="13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913" y="0"/>
              </a:lnTo>
              <a:lnTo>
                <a:pt x="234913" y="132070"/>
              </a:lnTo>
              <a:lnTo>
                <a:pt x="469827" y="13207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71864" y="2553004"/>
        <a:ext cx="24401" cy="24401"/>
      </dsp:txXfrm>
    </dsp:sp>
    <dsp:sp modelId="{C6355559-F412-E743-8F7A-B9FCFDB94B28}">
      <dsp:nvSpPr>
        <dsp:cNvPr id="0" name=""/>
        <dsp:cNvSpPr/>
      </dsp:nvSpPr>
      <dsp:spPr>
        <a:xfrm>
          <a:off x="2849151" y="1735989"/>
          <a:ext cx="469827" cy="763179"/>
        </a:xfrm>
        <a:custGeom>
          <a:avLst/>
          <a:gdLst/>
          <a:ahLst/>
          <a:cxnLst/>
          <a:rect l="0" t="0" r="0" b="0"/>
          <a:pathLst>
            <a:path>
              <a:moveTo>
                <a:pt x="0" y="763179"/>
              </a:moveTo>
              <a:lnTo>
                <a:pt x="234913" y="763179"/>
              </a:lnTo>
              <a:lnTo>
                <a:pt x="234913" y="0"/>
              </a:lnTo>
              <a:lnTo>
                <a:pt x="46982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61660" y="2095174"/>
        <a:ext cx="44810" cy="44810"/>
      </dsp:txXfrm>
    </dsp:sp>
    <dsp:sp modelId="{11795C1F-B92B-D14B-B590-B9565765FA5F}">
      <dsp:nvSpPr>
        <dsp:cNvPr id="0" name=""/>
        <dsp:cNvSpPr/>
      </dsp:nvSpPr>
      <dsp:spPr>
        <a:xfrm>
          <a:off x="2849151" y="708668"/>
          <a:ext cx="469827" cy="1790500"/>
        </a:xfrm>
        <a:custGeom>
          <a:avLst/>
          <a:gdLst/>
          <a:ahLst/>
          <a:cxnLst/>
          <a:rect l="0" t="0" r="0" b="0"/>
          <a:pathLst>
            <a:path>
              <a:moveTo>
                <a:pt x="0" y="1790500"/>
              </a:moveTo>
              <a:lnTo>
                <a:pt x="234913" y="1790500"/>
              </a:lnTo>
              <a:lnTo>
                <a:pt x="234913" y="0"/>
              </a:lnTo>
              <a:lnTo>
                <a:pt x="46982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037787" y="1557641"/>
        <a:ext cx="92555" cy="92555"/>
      </dsp:txXfrm>
    </dsp:sp>
    <dsp:sp modelId="{FFA4C030-BAF3-1841-8F91-A898E1DC5404}">
      <dsp:nvSpPr>
        <dsp:cNvPr id="0" name=""/>
        <dsp:cNvSpPr/>
      </dsp:nvSpPr>
      <dsp:spPr>
        <a:xfrm rot="16200000">
          <a:off x="-292781" y="1852214"/>
          <a:ext cx="4989956" cy="1293909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Committee Chairs</a:t>
          </a:r>
        </a:p>
      </dsp:txBody>
      <dsp:txXfrm>
        <a:off x="-292781" y="1852214"/>
        <a:ext cx="4989956" cy="1293909"/>
      </dsp:txXfrm>
    </dsp:sp>
    <dsp:sp modelId="{0823553A-7A59-A54D-9EE6-20C65DA15596}">
      <dsp:nvSpPr>
        <dsp:cNvPr id="0" name=""/>
        <dsp:cNvSpPr/>
      </dsp:nvSpPr>
      <dsp:spPr>
        <a:xfrm>
          <a:off x="3318979" y="218497"/>
          <a:ext cx="5707933" cy="980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New Generation Service Exchange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PP Eric </a:t>
          </a:r>
          <a:r>
            <a:rPr lang="en-US" sz="1800" b="0" kern="1200" dirty="0" err="1">
              <a:latin typeface="+mj-lt"/>
              <a:cs typeface="Arial Black"/>
            </a:rPr>
            <a:t>Botey</a:t>
          </a:r>
          <a:endParaRPr lang="en-US" sz="1800" b="0" kern="1200" dirty="0">
            <a:latin typeface="+mj-lt"/>
            <a:cs typeface="Arial Black"/>
          </a:endParaRPr>
        </a:p>
      </dsp:txBody>
      <dsp:txXfrm>
        <a:off x="3318979" y="218497"/>
        <a:ext cx="5707933" cy="980342"/>
      </dsp:txXfrm>
    </dsp:sp>
    <dsp:sp modelId="{368E3E0B-16D4-0C4B-9994-8F0054E6764C}">
      <dsp:nvSpPr>
        <dsp:cNvPr id="0" name=""/>
        <dsp:cNvSpPr/>
      </dsp:nvSpPr>
      <dsp:spPr>
        <a:xfrm>
          <a:off x="3318979" y="1377889"/>
          <a:ext cx="5707933" cy="716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Paul Harris Society Coordinator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j-lt"/>
              <a:cs typeface="Arial Black"/>
            </a:rPr>
            <a:t>AG Samuel Asare Konadu</a:t>
          </a:r>
          <a:endParaRPr lang="en-US" sz="1800" kern="1200" dirty="0">
            <a:latin typeface="+mj-lt"/>
          </a:endParaRPr>
        </a:p>
      </dsp:txBody>
      <dsp:txXfrm>
        <a:off x="3318979" y="1377889"/>
        <a:ext cx="5707933" cy="716200"/>
      </dsp:txXfrm>
    </dsp:sp>
    <dsp:sp modelId="{E5D1A8F1-1365-3E4A-AD46-EBD9CC37D5E2}">
      <dsp:nvSpPr>
        <dsp:cNvPr id="0" name=""/>
        <dsp:cNvSpPr/>
      </dsp:nvSpPr>
      <dsp:spPr>
        <a:xfrm>
          <a:off x="3318979" y="2273140"/>
          <a:ext cx="5707933" cy="716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Polio Plus Subcommittee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DGN Nana Yaa Siriboe</a:t>
          </a:r>
          <a:r>
            <a:rPr lang="en-US" sz="1800" kern="1200" dirty="0">
              <a:latin typeface="+mj-lt"/>
            </a:rPr>
            <a:t> </a:t>
          </a:r>
        </a:p>
      </dsp:txBody>
      <dsp:txXfrm>
        <a:off x="3318979" y="2273140"/>
        <a:ext cx="5707933" cy="716200"/>
      </dsp:txXfrm>
    </dsp:sp>
    <dsp:sp modelId="{E632A4A1-0791-424E-B5E0-5DC10F467C7B}">
      <dsp:nvSpPr>
        <dsp:cNvPr id="0" name=""/>
        <dsp:cNvSpPr/>
      </dsp:nvSpPr>
      <dsp:spPr>
        <a:xfrm>
          <a:off x="3318979" y="3168390"/>
          <a:ext cx="5707933" cy="716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RI Convention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DGE </a:t>
          </a:r>
          <a:r>
            <a:rPr lang="en-US" sz="1800" kern="1200" dirty="0" err="1">
              <a:latin typeface="+mj-lt"/>
            </a:rPr>
            <a:t>Maame</a:t>
          </a:r>
          <a:r>
            <a:rPr lang="en-US" sz="1800" kern="1200" dirty="0">
              <a:latin typeface="+mj-lt"/>
            </a:rPr>
            <a:t> Hagan </a:t>
          </a:r>
          <a:endParaRPr lang="en-US" sz="1800" kern="1200" dirty="0"/>
        </a:p>
      </dsp:txBody>
      <dsp:txXfrm>
        <a:off x="3318979" y="3168390"/>
        <a:ext cx="5707933" cy="716200"/>
      </dsp:txXfrm>
    </dsp:sp>
    <dsp:sp modelId="{F1B90593-4D2D-D547-923B-736E589AE689}">
      <dsp:nvSpPr>
        <dsp:cNvPr id="0" name=""/>
        <dsp:cNvSpPr/>
      </dsp:nvSpPr>
      <dsp:spPr>
        <a:xfrm>
          <a:off x="3318979" y="4063641"/>
          <a:ext cx="5707933" cy="716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DTAC Promotion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  <a:cs typeface="Arial Black"/>
            </a:rPr>
            <a:t>PP Henry </a:t>
          </a:r>
          <a:r>
            <a:rPr lang="en-US" sz="1800" kern="1200" dirty="0" err="1">
              <a:latin typeface="+mj-lt"/>
              <a:cs typeface="Arial Black"/>
            </a:rPr>
            <a:t>Atiase</a:t>
          </a:r>
          <a:endParaRPr lang="en-US" sz="1800" kern="1200" dirty="0"/>
        </a:p>
      </dsp:txBody>
      <dsp:txXfrm>
        <a:off x="3318979" y="4063641"/>
        <a:ext cx="5707933" cy="7162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2C31-EDCA-6F4A-B080-2B8EA9697E47}">
      <dsp:nvSpPr>
        <dsp:cNvPr id="0" name=""/>
        <dsp:cNvSpPr/>
      </dsp:nvSpPr>
      <dsp:spPr>
        <a:xfrm>
          <a:off x="2943922" y="2499169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2151264"/>
              </a:lnTo>
              <a:lnTo>
                <a:pt x="451593" y="215126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14765" y="3519848"/>
        <a:ext cx="109907" cy="109907"/>
      </dsp:txXfrm>
    </dsp:sp>
    <dsp:sp modelId="{99A6B94D-113F-CA45-A1CE-4B1C3AC34452}">
      <dsp:nvSpPr>
        <dsp:cNvPr id="0" name=""/>
        <dsp:cNvSpPr/>
      </dsp:nvSpPr>
      <dsp:spPr>
        <a:xfrm>
          <a:off x="2943922" y="2499169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1290758"/>
              </a:lnTo>
              <a:lnTo>
                <a:pt x="451593" y="12907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35532" y="3110361"/>
        <a:ext cx="68373" cy="68373"/>
      </dsp:txXfrm>
    </dsp:sp>
    <dsp:sp modelId="{1DF6819D-8B84-B44F-BC25-0C5CC62413AF}">
      <dsp:nvSpPr>
        <dsp:cNvPr id="0" name=""/>
        <dsp:cNvSpPr/>
      </dsp:nvSpPr>
      <dsp:spPr>
        <a:xfrm>
          <a:off x="2943922" y="2499169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430252"/>
              </a:lnTo>
              <a:lnTo>
                <a:pt x="451593" y="43025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54125" y="2698702"/>
        <a:ext cx="31187" cy="31187"/>
      </dsp:txXfrm>
    </dsp:sp>
    <dsp:sp modelId="{C6355559-F412-E743-8F7A-B9FCFDB94B28}">
      <dsp:nvSpPr>
        <dsp:cNvPr id="0" name=""/>
        <dsp:cNvSpPr/>
      </dsp:nvSpPr>
      <dsp:spPr>
        <a:xfrm>
          <a:off x="2943922" y="2068916"/>
          <a:ext cx="451593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430252"/>
              </a:moveTo>
              <a:lnTo>
                <a:pt x="225796" y="430252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54125" y="2268449"/>
        <a:ext cx="31187" cy="31187"/>
      </dsp:txXfrm>
    </dsp:sp>
    <dsp:sp modelId="{8810C97A-48A8-0747-BED2-2CA5B635DE6E}">
      <dsp:nvSpPr>
        <dsp:cNvPr id="0" name=""/>
        <dsp:cNvSpPr/>
      </dsp:nvSpPr>
      <dsp:spPr>
        <a:xfrm>
          <a:off x="2943922" y="1208410"/>
          <a:ext cx="451593" cy="1290758"/>
        </a:xfrm>
        <a:custGeom>
          <a:avLst/>
          <a:gdLst/>
          <a:ahLst/>
          <a:cxnLst/>
          <a:rect l="0" t="0" r="0" b="0"/>
          <a:pathLst>
            <a:path>
              <a:moveTo>
                <a:pt x="0" y="1290758"/>
              </a:moveTo>
              <a:lnTo>
                <a:pt x="225796" y="1290758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35532" y="1819603"/>
        <a:ext cx="68373" cy="68373"/>
      </dsp:txXfrm>
    </dsp:sp>
    <dsp:sp modelId="{11795C1F-B92B-D14B-B590-B9565765FA5F}">
      <dsp:nvSpPr>
        <dsp:cNvPr id="0" name=""/>
        <dsp:cNvSpPr/>
      </dsp:nvSpPr>
      <dsp:spPr>
        <a:xfrm>
          <a:off x="2943922" y="347904"/>
          <a:ext cx="451593" cy="2151264"/>
        </a:xfrm>
        <a:custGeom>
          <a:avLst/>
          <a:gdLst/>
          <a:ahLst/>
          <a:cxnLst/>
          <a:rect l="0" t="0" r="0" b="0"/>
          <a:pathLst>
            <a:path>
              <a:moveTo>
                <a:pt x="0" y="2151264"/>
              </a:moveTo>
              <a:lnTo>
                <a:pt x="225796" y="2151264"/>
              </a:lnTo>
              <a:lnTo>
                <a:pt x="225796" y="0"/>
              </a:lnTo>
              <a:lnTo>
                <a:pt x="45159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114765" y="1368583"/>
        <a:ext cx="109907" cy="109907"/>
      </dsp:txXfrm>
    </dsp:sp>
    <dsp:sp modelId="{FFA4C030-BAF3-1841-8F91-A898E1DC5404}">
      <dsp:nvSpPr>
        <dsp:cNvPr id="0" name=""/>
        <dsp:cNvSpPr/>
      </dsp:nvSpPr>
      <dsp:spPr>
        <a:xfrm rot="16200000">
          <a:off x="-76072" y="1877323"/>
          <a:ext cx="4796296" cy="1243692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Committee Chairs</a:t>
          </a:r>
        </a:p>
      </dsp:txBody>
      <dsp:txXfrm>
        <a:off x="-76072" y="1877323"/>
        <a:ext cx="4796296" cy="1243692"/>
      </dsp:txXfrm>
    </dsp:sp>
    <dsp:sp modelId="{0823553A-7A59-A54D-9EE6-20C65DA15596}">
      <dsp:nvSpPr>
        <dsp:cNvPr id="0" name=""/>
        <dsp:cNvSpPr/>
      </dsp:nvSpPr>
      <dsp:spPr>
        <a:xfrm>
          <a:off x="3395515" y="3702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Black"/>
              <a:cs typeface="Arial Black"/>
            </a:rPr>
            <a:t>District Interact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+mj-lt"/>
              <a:cs typeface="Arial Black"/>
            </a:rPr>
            <a:t>Rtn Linda Maku</a:t>
          </a:r>
          <a:endParaRPr lang="en-US" sz="1800" b="0" kern="1200" dirty="0">
            <a:latin typeface="+mj-lt"/>
            <a:cs typeface="Arial Black"/>
          </a:endParaRPr>
        </a:p>
      </dsp:txBody>
      <dsp:txXfrm>
        <a:off x="3395515" y="3702"/>
        <a:ext cx="5486409" cy="688404"/>
      </dsp:txXfrm>
    </dsp:sp>
    <dsp:sp modelId="{759AE2B2-FD7C-484B-ACC6-6E3204969703}">
      <dsp:nvSpPr>
        <dsp:cNvPr id="0" name=""/>
        <dsp:cNvSpPr/>
      </dsp:nvSpPr>
      <dsp:spPr>
        <a:xfrm>
          <a:off x="3395515" y="864208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Rotaract Chair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j-lt"/>
              <a:cs typeface="Arial Black"/>
            </a:rPr>
            <a:t>PP Kwame Baah - Acheamfuor</a:t>
          </a:r>
          <a:endParaRPr lang="en-US" sz="1800" kern="1200" dirty="0">
            <a:latin typeface="+mj-lt"/>
          </a:endParaRPr>
        </a:p>
      </dsp:txBody>
      <dsp:txXfrm>
        <a:off x="3395515" y="864208"/>
        <a:ext cx="5486409" cy="688404"/>
      </dsp:txXfrm>
    </dsp:sp>
    <dsp:sp modelId="{368E3E0B-16D4-0C4B-9994-8F0054E6764C}">
      <dsp:nvSpPr>
        <dsp:cNvPr id="0" name=""/>
        <dsp:cNvSpPr/>
      </dsp:nvSpPr>
      <dsp:spPr>
        <a:xfrm>
          <a:off x="3395515" y="1724714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Rotary Friendship Exchange Chair </a:t>
          </a:r>
          <a:r>
            <a:rPr lang="de-DE" sz="1800" kern="1200" dirty="0">
              <a:latin typeface="+mj-lt"/>
              <a:cs typeface="Arial Black"/>
            </a:rPr>
            <a:t>PAG Awal Babah - Alargi</a:t>
          </a:r>
          <a:endParaRPr lang="en-US" sz="1800" kern="1200" dirty="0">
            <a:latin typeface="Arial Black"/>
            <a:cs typeface="Arial Black"/>
          </a:endParaRPr>
        </a:p>
      </dsp:txBody>
      <dsp:txXfrm>
        <a:off x="3395515" y="1724714"/>
        <a:ext cx="5486409" cy="688404"/>
      </dsp:txXfrm>
    </dsp:sp>
    <dsp:sp modelId="{E5D1A8F1-1365-3E4A-AD46-EBD9CC37D5E2}">
      <dsp:nvSpPr>
        <dsp:cNvPr id="0" name=""/>
        <dsp:cNvSpPr/>
      </dsp:nvSpPr>
      <dsp:spPr>
        <a:xfrm>
          <a:off x="3395515" y="2585220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RYLA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  <a:cs typeface="Arial Black"/>
            </a:rPr>
            <a:t>PP Christine Adams</a:t>
          </a:r>
          <a:endParaRPr lang="en-US" sz="1800" kern="1200" dirty="0">
            <a:latin typeface="Arial Black"/>
            <a:cs typeface="Arial Black"/>
          </a:endParaRPr>
        </a:p>
      </dsp:txBody>
      <dsp:txXfrm>
        <a:off x="3395515" y="2585220"/>
        <a:ext cx="5486409" cy="688404"/>
      </dsp:txXfrm>
    </dsp:sp>
    <dsp:sp modelId="{E632A4A1-0791-424E-B5E0-5DC10F467C7B}">
      <dsp:nvSpPr>
        <dsp:cNvPr id="0" name=""/>
        <dsp:cNvSpPr/>
      </dsp:nvSpPr>
      <dsp:spPr>
        <a:xfrm>
          <a:off x="3395515" y="3445725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Black"/>
              <a:cs typeface="Arial Black"/>
            </a:rPr>
            <a:t>District Rotary Scholarships Chair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j-lt"/>
            </a:rPr>
            <a:t>Rtn</a:t>
          </a:r>
          <a:r>
            <a:rPr lang="en-US" sz="1800" kern="1200" dirty="0">
              <a:latin typeface="+mj-lt"/>
            </a:rPr>
            <a:t> Hilda </a:t>
          </a:r>
          <a:r>
            <a:rPr lang="en-US" sz="1800" kern="1200" dirty="0" err="1">
              <a:latin typeface="+mj-lt"/>
            </a:rPr>
            <a:t>Ampadu</a:t>
          </a:r>
          <a:endParaRPr lang="en-US" sz="1800" kern="1200" dirty="0">
            <a:latin typeface="+mj-lt"/>
          </a:endParaRPr>
        </a:p>
      </dsp:txBody>
      <dsp:txXfrm>
        <a:off x="3395515" y="3445725"/>
        <a:ext cx="5486409" cy="688404"/>
      </dsp:txXfrm>
    </dsp:sp>
    <dsp:sp modelId="{F1B90593-4D2D-D547-923B-736E589AE689}">
      <dsp:nvSpPr>
        <dsp:cNvPr id="0" name=""/>
        <dsp:cNvSpPr/>
      </dsp:nvSpPr>
      <dsp:spPr>
        <a:xfrm>
          <a:off x="3395515" y="4306231"/>
          <a:ext cx="5486409" cy="688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Rotary Peace Fellowship Chair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j-lt"/>
              <a:cs typeface="Arial Black"/>
            </a:rPr>
            <a:t>Rtn Juliet Amoah</a:t>
          </a:r>
          <a:endParaRPr lang="en-US" sz="1800" kern="1200" dirty="0">
            <a:latin typeface="+mj-lt"/>
          </a:endParaRPr>
        </a:p>
      </dsp:txBody>
      <dsp:txXfrm>
        <a:off x="3395515" y="4306231"/>
        <a:ext cx="5486409" cy="6884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7E9E7-81F9-4E2D-AD1B-45D6999B5B5B}">
      <dsp:nvSpPr>
        <dsp:cNvPr id="0" name=""/>
        <dsp:cNvSpPr/>
      </dsp:nvSpPr>
      <dsp:spPr>
        <a:xfrm>
          <a:off x="3467915" y="2563933"/>
          <a:ext cx="492189" cy="214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94" y="0"/>
              </a:lnTo>
              <a:lnTo>
                <a:pt x="246094" y="2143456"/>
              </a:lnTo>
              <a:lnTo>
                <a:pt x="492189" y="2143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659028" y="3580680"/>
        <a:ext cx="109961" cy="109961"/>
      </dsp:txXfrm>
    </dsp:sp>
    <dsp:sp modelId="{EB0EB9A2-A4C7-48DC-BCF1-B4817D88DFA8}">
      <dsp:nvSpPr>
        <dsp:cNvPr id="0" name=""/>
        <dsp:cNvSpPr/>
      </dsp:nvSpPr>
      <dsp:spPr>
        <a:xfrm>
          <a:off x="3467915" y="2563933"/>
          <a:ext cx="385353" cy="1450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676" y="0"/>
              </a:lnTo>
              <a:lnTo>
                <a:pt x="192676" y="1450359"/>
              </a:lnTo>
              <a:lnTo>
                <a:pt x="385353" y="14503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23074" y="3251595"/>
        <a:ext cx="75033" cy="75033"/>
      </dsp:txXfrm>
    </dsp:sp>
    <dsp:sp modelId="{25C752E4-6526-5B48-AD0D-14A7E5B0A564}">
      <dsp:nvSpPr>
        <dsp:cNvPr id="0" name=""/>
        <dsp:cNvSpPr/>
      </dsp:nvSpPr>
      <dsp:spPr>
        <a:xfrm>
          <a:off x="3467915" y="2563933"/>
          <a:ext cx="390595" cy="716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297" y="0"/>
              </a:lnTo>
              <a:lnTo>
                <a:pt x="195297" y="716614"/>
              </a:lnTo>
              <a:lnTo>
                <a:pt x="390595" y="7166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2808" y="2901836"/>
        <a:ext cx="40807" cy="40807"/>
      </dsp:txXfrm>
    </dsp:sp>
    <dsp:sp modelId="{F7032C31-EDCA-6F4A-B080-2B8EA9697E47}">
      <dsp:nvSpPr>
        <dsp:cNvPr id="0" name=""/>
        <dsp:cNvSpPr/>
      </dsp:nvSpPr>
      <dsp:spPr>
        <a:xfrm>
          <a:off x="3467915" y="2518213"/>
          <a:ext cx="3905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5297" y="45720"/>
              </a:lnTo>
              <a:lnTo>
                <a:pt x="195297" y="48914"/>
              </a:lnTo>
              <a:lnTo>
                <a:pt x="390595" y="489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53447" y="2554167"/>
        <a:ext cx="19530" cy="19530"/>
      </dsp:txXfrm>
    </dsp:sp>
    <dsp:sp modelId="{99A6B94D-113F-CA45-A1CE-4B1C3AC34452}">
      <dsp:nvSpPr>
        <dsp:cNvPr id="0" name=""/>
        <dsp:cNvSpPr/>
      </dsp:nvSpPr>
      <dsp:spPr>
        <a:xfrm>
          <a:off x="3467915" y="1853706"/>
          <a:ext cx="390595" cy="710226"/>
        </a:xfrm>
        <a:custGeom>
          <a:avLst/>
          <a:gdLst/>
          <a:ahLst/>
          <a:cxnLst/>
          <a:rect l="0" t="0" r="0" b="0"/>
          <a:pathLst>
            <a:path>
              <a:moveTo>
                <a:pt x="0" y="710226"/>
              </a:moveTo>
              <a:lnTo>
                <a:pt x="195297" y="710226"/>
              </a:lnTo>
              <a:lnTo>
                <a:pt x="195297" y="0"/>
              </a:lnTo>
              <a:lnTo>
                <a:pt x="390595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2948" y="2188556"/>
        <a:ext cx="40527" cy="40527"/>
      </dsp:txXfrm>
    </dsp:sp>
    <dsp:sp modelId="{1DF6819D-8B84-B44F-BC25-0C5CC62413AF}">
      <dsp:nvSpPr>
        <dsp:cNvPr id="0" name=""/>
        <dsp:cNvSpPr/>
      </dsp:nvSpPr>
      <dsp:spPr>
        <a:xfrm>
          <a:off x="3467915" y="1072327"/>
          <a:ext cx="390595" cy="1491605"/>
        </a:xfrm>
        <a:custGeom>
          <a:avLst/>
          <a:gdLst/>
          <a:ahLst/>
          <a:cxnLst/>
          <a:rect l="0" t="0" r="0" b="0"/>
          <a:pathLst>
            <a:path>
              <a:moveTo>
                <a:pt x="0" y="1491605"/>
              </a:moveTo>
              <a:lnTo>
                <a:pt x="195297" y="1491605"/>
              </a:lnTo>
              <a:lnTo>
                <a:pt x="195297" y="0"/>
              </a:lnTo>
              <a:lnTo>
                <a:pt x="390595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24665" y="1779583"/>
        <a:ext cx="77094" cy="77094"/>
      </dsp:txXfrm>
    </dsp:sp>
    <dsp:sp modelId="{C6355559-F412-E743-8F7A-B9FCFDB94B28}">
      <dsp:nvSpPr>
        <dsp:cNvPr id="0" name=""/>
        <dsp:cNvSpPr/>
      </dsp:nvSpPr>
      <dsp:spPr>
        <a:xfrm>
          <a:off x="3467915" y="290949"/>
          <a:ext cx="390595" cy="2272983"/>
        </a:xfrm>
        <a:custGeom>
          <a:avLst/>
          <a:gdLst/>
          <a:ahLst/>
          <a:cxnLst/>
          <a:rect l="0" t="0" r="0" b="0"/>
          <a:pathLst>
            <a:path>
              <a:moveTo>
                <a:pt x="0" y="2272983"/>
              </a:moveTo>
              <a:lnTo>
                <a:pt x="195297" y="2272983"/>
              </a:lnTo>
              <a:lnTo>
                <a:pt x="195297" y="0"/>
              </a:lnTo>
              <a:lnTo>
                <a:pt x="390595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3605555" y="1369783"/>
        <a:ext cx="115314" cy="115314"/>
      </dsp:txXfrm>
    </dsp:sp>
    <dsp:sp modelId="{FFA4C030-BAF3-1841-8F91-A898E1DC5404}">
      <dsp:nvSpPr>
        <dsp:cNvPr id="0" name=""/>
        <dsp:cNvSpPr/>
      </dsp:nvSpPr>
      <dsp:spPr>
        <a:xfrm rot="16200000">
          <a:off x="463848" y="1905308"/>
          <a:ext cx="4690884" cy="1317248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Committee Chairs</a:t>
          </a:r>
        </a:p>
      </dsp:txBody>
      <dsp:txXfrm>
        <a:off x="463848" y="1905308"/>
        <a:ext cx="4690884" cy="1317248"/>
      </dsp:txXfrm>
    </dsp:sp>
    <dsp:sp modelId="{368E3E0B-16D4-0C4B-9994-8F0054E6764C}">
      <dsp:nvSpPr>
        <dsp:cNvPr id="0" name=""/>
        <dsp:cNvSpPr/>
      </dsp:nvSpPr>
      <dsp:spPr>
        <a:xfrm>
          <a:off x="3858510" y="5581"/>
          <a:ext cx="4548624" cy="570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Black"/>
              <a:cs typeface="Arial Black"/>
            </a:rPr>
            <a:t>District Stewardship </a:t>
          </a:r>
          <a:r>
            <a:rPr lang="en-US" sz="1400" kern="1200" dirty="0" err="1">
              <a:latin typeface="Arial Black"/>
              <a:cs typeface="Arial Black"/>
            </a:rPr>
            <a:t>Subcommitttee</a:t>
          </a:r>
          <a:r>
            <a:rPr lang="en-US" sz="1400" kern="1200" dirty="0">
              <a:latin typeface="Arial Black"/>
              <a:cs typeface="Arial Black"/>
            </a:rPr>
            <a:t> Chair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PAG Emmanuel </a:t>
          </a:r>
          <a:r>
            <a:rPr lang="en-US" sz="1400" kern="1200" dirty="0" err="1">
              <a:latin typeface="+mj-lt"/>
            </a:rPr>
            <a:t>Quarshie</a:t>
          </a:r>
          <a:endParaRPr lang="en-US" sz="1400" kern="1200" dirty="0">
            <a:latin typeface="+mj-lt"/>
          </a:endParaRPr>
        </a:p>
      </dsp:txBody>
      <dsp:txXfrm>
        <a:off x="3858510" y="5581"/>
        <a:ext cx="4548624" cy="570736"/>
      </dsp:txXfrm>
    </dsp:sp>
    <dsp:sp modelId="{E5D1A8F1-1365-3E4A-AD46-EBD9CC37D5E2}">
      <dsp:nvSpPr>
        <dsp:cNvPr id="0" name=""/>
        <dsp:cNvSpPr/>
      </dsp:nvSpPr>
      <dsp:spPr>
        <a:xfrm>
          <a:off x="3858510" y="719002"/>
          <a:ext cx="4548624" cy="70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Black"/>
              <a:cs typeface="Arial Black"/>
            </a:rPr>
            <a:t>District Vocational Training Team Subcommittee Chair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+mj-lt"/>
            </a:rPr>
            <a:t>Rtn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Baptista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Gebu</a:t>
          </a:r>
          <a:endParaRPr lang="en-US" sz="1400" kern="1200" dirty="0">
            <a:latin typeface="+mj-lt"/>
          </a:endParaRPr>
        </a:p>
      </dsp:txBody>
      <dsp:txXfrm>
        <a:off x="3858510" y="719002"/>
        <a:ext cx="4548624" cy="706651"/>
      </dsp:txXfrm>
    </dsp:sp>
    <dsp:sp modelId="{E632A4A1-0791-424E-B5E0-5DC10F467C7B}">
      <dsp:nvSpPr>
        <dsp:cNvPr id="0" name=""/>
        <dsp:cNvSpPr/>
      </dsp:nvSpPr>
      <dsp:spPr>
        <a:xfrm>
          <a:off x="3858510" y="1568338"/>
          <a:ext cx="4548624" cy="570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Black"/>
              <a:cs typeface="Arial Black"/>
            </a:rPr>
            <a:t>District Youth </a:t>
          </a:r>
          <a:r>
            <a:rPr lang="en-US" sz="1400" kern="1200" dirty="0" err="1">
              <a:latin typeface="Arial Black"/>
              <a:cs typeface="Arial Black"/>
            </a:rPr>
            <a:t>Exhange</a:t>
          </a:r>
          <a:r>
            <a:rPr lang="en-US" sz="1400" kern="1200" dirty="0">
              <a:latin typeface="Arial Black"/>
              <a:cs typeface="Arial Black"/>
            </a:rPr>
            <a:t> Officer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+mj-lt"/>
              <a:cs typeface="Arial Black"/>
            </a:rPr>
            <a:t>PP Neyeram Kukula</a:t>
          </a:r>
          <a:endParaRPr lang="en-US" sz="1400" kern="1200" dirty="0">
            <a:latin typeface="+mj-lt"/>
          </a:endParaRPr>
        </a:p>
      </dsp:txBody>
      <dsp:txXfrm>
        <a:off x="3858510" y="1568338"/>
        <a:ext cx="4548624" cy="570736"/>
      </dsp:txXfrm>
    </dsp:sp>
    <dsp:sp modelId="{F1B90593-4D2D-D547-923B-736E589AE689}">
      <dsp:nvSpPr>
        <dsp:cNvPr id="0" name=""/>
        <dsp:cNvSpPr/>
      </dsp:nvSpPr>
      <dsp:spPr>
        <a:xfrm>
          <a:off x="3858510" y="2281758"/>
          <a:ext cx="4548624" cy="570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Youth Protection Officer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j-lt"/>
              <a:cs typeface="Arial Black"/>
            </a:rPr>
            <a:t>PP Patricia K. Effah</a:t>
          </a:r>
          <a:endParaRPr lang="en-US" sz="1800" kern="1200" dirty="0">
            <a:latin typeface="+mj-lt"/>
          </a:endParaRPr>
        </a:p>
      </dsp:txBody>
      <dsp:txXfrm>
        <a:off x="3858510" y="2281758"/>
        <a:ext cx="4548624" cy="570736"/>
      </dsp:txXfrm>
    </dsp:sp>
    <dsp:sp modelId="{08B848C2-59DC-1549-825E-B6B03E5BE6E7}">
      <dsp:nvSpPr>
        <dsp:cNvPr id="0" name=""/>
        <dsp:cNvSpPr/>
      </dsp:nvSpPr>
      <dsp:spPr>
        <a:xfrm>
          <a:off x="3858510" y="2995179"/>
          <a:ext cx="4548624" cy="570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Black"/>
              <a:cs typeface="Arial Black"/>
            </a:rPr>
            <a:t>District </a:t>
          </a:r>
          <a:r>
            <a:rPr lang="en-US" sz="1300" kern="1200" dirty="0" err="1">
              <a:latin typeface="Arial Black"/>
              <a:cs typeface="Arial Black"/>
            </a:rPr>
            <a:t>Diversity,Equity</a:t>
          </a:r>
          <a:r>
            <a:rPr lang="en-US" sz="1300" kern="1200" dirty="0">
              <a:latin typeface="Arial Black"/>
              <a:cs typeface="Arial Black"/>
            </a:rPr>
            <a:t> and inclusion Officer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  <a:cs typeface="Arial Black"/>
            </a:rPr>
            <a:t>PAG Theresa </a:t>
          </a:r>
          <a:r>
            <a:rPr lang="en-US" sz="1400" kern="1200" dirty="0" err="1">
              <a:latin typeface="+mj-lt"/>
              <a:cs typeface="Arial Black"/>
            </a:rPr>
            <a:t>Osei</a:t>
          </a:r>
          <a:r>
            <a:rPr lang="en-US" sz="1400" kern="1200" dirty="0">
              <a:latin typeface="+mj-lt"/>
              <a:cs typeface="Arial Black"/>
            </a:rPr>
            <a:t> - Tutu+</a:t>
          </a:r>
          <a:endParaRPr lang="en-US" sz="1400" kern="1200" dirty="0"/>
        </a:p>
      </dsp:txBody>
      <dsp:txXfrm>
        <a:off x="3858510" y="2995179"/>
        <a:ext cx="4548624" cy="570736"/>
      </dsp:txXfrm>
    </dsp:sp>
    <dsp:sp modelId="{FF4F13DE-E4B7-4219-B517-3A6DEEC09F63}">
      <dsp:nvSpPr>
        <dsp:cNvPr id="0" name=""/>
        <dsp:cNvSpPr/>
      </dsp:nvSpPr>
      <dsp:spPr>
        <a:xfrm>
          <a:off x="3853268" y="3728924"/>
          <a:ext cx="4556786" cy="570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HOC Chair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PAG Russel </a:t>
          </a:r>
          <a:r>
            <a:rPr lang="en-US" sz="1400" b="0" kern="1200" dirty="0" err="1"/>
            <a:t>Banful</a:t>
          </a:r>
          <a:endParaRPr lang="en-US" sz="1400" b="0" kern="1200" dirty="0"/>
        </a:p>
      </dsp:txBody>
      <dsp:txXfrm>
        <a:off x="3853268" y="3728924"/>
        <a:ext cx="4556786" cy="570736"/>
      </dsp:txXfrm>
    </dsp:sp>
    <dsp:sp modelId="{F7DF0AF2-818F-4DD4-9AD3-BEED9F2EAC83}">
      <dsp:nvSpPr>
        <dsp:cNvPr id="0" name=""/>
        <dsp:cNvSpPr/>
      </dsp:nvSpPr>
      <dsp:spPr>
        <a:xfrm>
          <a:off x="3960104" y="4422021"/>
          <a:ext cx="4424379" cy="570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HOC Vice Chair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 Afua </a:t>
          </a:r>
          <a:r>
            <a:rPr lang="en-US" sz="1400" kern="1200" dirty="0" err="1"/>
            <a:t>Ababio</a:t>
          </a:r>
          <a:endParaRPr lang="en-US" sz="1400" kern="1200" dirty="0"/>
        </a:p>
      </dsp:txBody>
      <dsp:txXfrm>
        <a:off x="3960104" y="4422021"/>
        <a:ext cx="4424379" cy="57073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2C31-EDCA-6F4A-B080-2B8EA9697E47}">
      <dsp:nvSpPr>
        <dsp:cNvPr id="0" name=""/>
        <dsp:cNvSpPr/>
      </dsp:nvSpPr>
      <dsp:spPr>
        <a:xfrm>
          <a:off x="2849151" y="2499169"/>
          <a:ext cx="469827" cy="1790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913" y="0"/>
              </a:lnTo>
              <a:lnTo>
                <a:pt x="234913" y="1790500"/>
              </a:lnTo>
              <a:lnTo>
                <a:pt x="469827" y="179050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037787" y="3348142"/>
        <a:ext cx="92555" cy="92555"/>
      </dsp:txXfrm>
    </dsp:sp>
    <dsp:sp modelId="{99A6B94D-113F-CA45-A1CE-4B1C3AC34452}">
      <dsp:nvSpPr>
        <dsp:cNvPr id="0" name=""/>
        <dsp:cNvSpPr/>
      </dsp:nvSpPr>
      <dsp:spPr>
        <a:xfrm>
          <a:off x="2849151" y="2499169"/>
          <a:ext cx="469827" cy="89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913" y="0"/>
              </a:lnTo>
              <a:lnTo>
                <a:pt x="234913" y="895250"/>
              </a:lnTo>
              <a:lnTo>
                <a:pt x="469827" y="89525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58789" y="2921518"/>
        <a:ext cx="50552" cy="50552"/>
      </dsp:txXfrm>
    </dsp:sp>
    <dsp:sp modelId="{1DF6819D-8B84-B44F-BC25-0C5CC62413AF}">
      <dsp:nvSpPr>
        <dsp:cNvPr id="0" name=""/>
        <dsp:cNvSpPr/>
      </dsp:nvSpPr>
      <dsp:spPr>
        <a:xfrm>
          <a:off x="2849151" y="2453449"/>
          <a:ext cx="469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82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72319" y="2487423"/>
        <a:ext cx="23491" cy="23491"/>
      </dsp:txXfrm>
    </dsp:sp>
    <dsp:sp modelId="{C6355559-F412-E743-8F7A-B9FCFDB94B28}">
      <dsp:nvSpPr>
        <dsp:cNvPr id="0" name=""/>
        <dsp:cNvSpPr/>
      </dsp:nvSpPr>
      <dsp:spPr>
        <a:xfrm>
          <a:off x="2849151" y="1603919"/>
          <a:ext cx="469827" cy="895250"/>
        </a:xfrm>
        <a:custGeom>
          <a:avLst/>
          <a:gdLst/>
          <a:ahLst/>
          <a:cxnLst/>
          <a:rect l="0" t="0" r="0" b="0"/>
          <a:pathLst>
            <a:path>
              <a:moveTo>
                <a:pt x="0" y="895250"/>
              </a:moveTo>
              <a:lnTo>
                <a:pt x="234913" y="895250"/>
              </a:lnTo>
              <a:lnTo>
                <a:pt x="234913" y="0"/>
              </a:lnTo>
              <a:lnTo>
                <a:pt x="469827" y="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58789" y="2026268"/>
        <a:ext cx="50552" cy="50552"/>
      </dsp:txXfrm>
    </dsp:sp>
    <dsp:sp modelId="{11795C1F-B92B-D14B-B590-B9565765FA5F}">
      <dsp:nvSpPr>
        <dsp:cNvPr id="0" name=""/>
        <dsp:cNvSpPr/>
      </dsp:nvSpPr>
      <dsp:spPr>
        <a:xfrm>
          <a:off x="2849151" y="708668"/>
          <a:ext cx="469827" cy="1790500"/>
        </a:xfrm>
        <a:custGeom>
          <a:avLst/>
          <a:gdLst/>
          <a:ahLst/>
          <a:cxnLst/>
          <a:rect l="0" t="0" r="0" b="0"/>
          <a:pathLst>
            <a:path>
              <a:moveTo>
                <a:pt x="0" y="1790500"/>
              </a:moveTo>
              <a:lnTo>
                <a:pt x="234913" y="1790500"/>
              </a:lnTo>
              <a:lnTo>
                <a:pt x="234913" y="0"/>
              </a:lnTo>
              <a:lnTo>
                <a:pt x="469827" y="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037787" y="1557641"/>
        <a:ext cx="92555" cy="92555"/>
      </dsp:txXfrm>
    </dsp:sp>
    <dsp:sp modelId="{FFA4C030-BAF3-1841-8F91-A898E1DC5404}">
      <dsp:nvSpPr>
        <dsp:cNvPr id="0" name=""/>
        <dsp:cNvSpPr/>
      </dsp:nvSpPr>
      <dsp:spPr>
        <a:xfrm rot="16200000">
          <a:off x="-292781" y="1852214"/>
          <a:ext cx="4989956" cy="1293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Black"/>
              <a:cs typeface="Arial Black"/>
            </a:rPr>
            <a:t>District Secretariat</a:t>
          </a:r>
        </a:p>
      </dsp:txBody>
      <dsp:txXfrm>
        <a:off x="-292781" y="1852214"/>
        <a:ext cx="4989956" cy="1293909"/>
      </dsp:txXfrm>
    </dsp:sp>
    <dsp:sp modelId="{0823553A-7A59-A54D-9EE6-20C65DA15596}">
      <dsp:nvSpPr>
        <dsp:cNvPr id="0" name=""/>
        <dsp:cNvSpPr/>
      </dsp:nvSpPr>
      <dsp:spPr>
        <a:xfrm>
          <a:off x="3318979" y="350568"/>
          <a:ext cx="5707933" cy="716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Assistant Secretary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 Black"/>
            </a:rPr>
            <a:t>PP Roma </a:t>
          </a:r>
          <a:r>
            <a:rPr lang="en-US" sz="1800" b="0" kern="1200" dirty="0" err="1">
              <a:latin typeface="+mj-lt"/>
              <a:cs typeface="Arial Black"/>
            </a:rPr>
            <a:t>Puni</a:t>
          </a:r>
          <a:endParaRPr lang="en-US" sz="1800" b="0" kern="1200" dirty="0">
            <a:latin typeface="+mj-lt"/>
            <a:cs typeface="Arial Black"/>
          </a:endParaRPr>
        </a:p>
      </dsp:txBody>
      <dsp:txXfrm>
        <a:off x="3318979" y="350568"/>
        <a:ext cx="5707933" cy="716200"/>
      </dsp:txXfrm>
    </dsp:sp>
    <dsp:sp modelId="{368E3E0B-16D4-0C4B-9994-8F0054E6764C}">
      <dsp:nvSpPr>
        <dsp:cNvPr id="0" name=""/>
        <dsp:cNvSpPr/>
      </dsp:nvSpPr>
      <dsp:spPr>
        <a:xfrm>
          <a:off x="3318979" y="1245818"/>
          <a:ext cx="5707933" cy="716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Assistant Treasurer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PAG Galina </a:t>
          </a:r>
          <a:r>
            <a:rPr lang="en-US" sz="1800" kern="1200" dirty="0" err="1"/>
            <a:t>Okartei</a:t>
          </a:r>
          <a:r>
            <a:rPr lang="en-US" sz="1800" kern="1200" dirty="0"/>
            <a:t>-Akko</a:t>
          </a:r>
        </a:p>
      </dsp:txBody>
      <dsp:txXfrm>
        <a:off x="3318979" y="1245818"/>
        <a:ext cx="5707933" cy="716200"/>
      </dsp:txXfrm>
    </dsp:sp>
    <dsp:sp modelId="{E5D1A8F1-1365-3E4A-AD46-EBD9CC37D5E2}">
      <dsp:nvSpPr>
        <dsp:cNvPr id="0" name=""/>
        <dsp:cNvSpPr/>
      </dsp:nvSpPr>
      <dsp:spPr>
        <a:xfrm>
          <a:off x="3318979" y="2141069"/>
          <a:ext cx="5707933" cy="716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Editor </a:t>
          </a:r>
          <a:r>
            <a:rPr lang="mr-IN" sz="1800" kern="1200" dirty="0">
              <a:latin typeface="Arial Black"/>
              <a:cs typeface="Arial Black"/>
            </a:rPr>
            <a:t>–</a:t>
          </a:r>
          <a:r>
            <a:rPr lang="en-US" sz="1800" kern="1200" dirty="0">
              <a:latin typeface="Arial Black"/>
              <a:cs typeface="Arial Black"/>
            </a:rPr>
            <a:t> in - Chief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Rtn</a:t>
          </a:r>
          <a:r>
            <a:rPr lang="en-US" sz="1800" kern="1200" dirty="0"/>
            <a:t> </a:t>
          </a:r>
          <a:r>
            <a:rPr lang="en-US" sz="1800" kern="1200" dirty="0" err="1"/>
            <a:t>Baisiwa</a:t>
          </a:r>
          <a:r>
            <a:rPr lang="en-US" sz="1800" kern="1200" dirty="0"/>
            <a:t> </a:t>
          </a:r>
          <a:r>
            <a:rPr lang="en-US" sz="1800" kern="1200" dirty="0" err="1"/>
            <a:t>Duwuona</a:t>
          </a:r>
          <a:endParaRPr lang="en-US" sz="1800" kern="1200" dirty="0"/>
        </a:p>
      </dsp:txBody>
      <dsp:txXfrm>
        <a:off x="3318979" y="2141069"/>
        <a:ext cx="5707933" cy="716200"/>
      </dsp:txXfrm>
    </dsp:sp>
    <dsp:sp modelId="{E632A4A1-0791-424E-B5E0-5DC10F467C7B}">
      <dsp:nvSpPr>
        <dsp:cNvPr id="0" name=""/>
        <dsp:cNvSpPr/>
      </dsp:nvSpPr>
      <dsp:spPr>
        <a:xfrm>
          <a:off x="3318979" y="3036319"/>
          <a:ext cx="5707933" cy="716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Website Chair/Social Media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Yet to be confirmed</a:t>
          </a:r>
        </a:p>
      </dsp:txBody>
      <dsp:txXfrm>
        <a:off x="3318979" y="3036319"/>
        <a:ext cx="5707933" cy="716200"/>
      </dsp:txXfrm>
    </dsp:sp>
    <dsp:sp modelId="{F1B90593-4D2D-D547-923B-736E589AE689}">
      <dsp:nvSpPr>
        <dsp:cNvPr id="0" name=""/>
        <dsp:cNvSpPr/>
      </dsp:nvSpPr>
      <dsp:spPr>
        <a:xfrm>
          <a:off x="3318979" y="3931570"/>
          <a:ext cx="5707933" cy="716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/>
              <a:cs typeface="Arial Black"/>
            </a:rPr>
            <a:t>District Media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Yet to be confirmed</a:t>
          </a:r>
        </a:p>
      </dsp:txBody>
      <dsp:txXfrm>
        <a:off x="3318979" y="3931570"/>
        <a:ext cx="5707933" cy="7162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C4142-4F03-F442-9DC5-06D6BE19F50A}">
      <dsp:nvSpPr>
        <dsp:cNvPr id="0" name=""/>
        <dsp:cNvSpPr/>
      </dsp:nvSpPr>
      <dsp:spPr>
        <a:xfrm>
          <a:off x="5269230" y="3293310"/>
          <a:ext cx="91440" cy="370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8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D14B-6355-444C-8189-198425EEE19C}">
      <dsp:nvSpPr>
        <dsp:cNvPr id="0" name=""/>
        <dsp:cNvSpPr/>
      </dsp:nvSpPr>
      <dsp:spPr>
        <a:xfrm>
          <a:off x="2977157" y="2112725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BE50D-FA1A-44F6-B034-1D9C2F151D94}">
      <dsp:nvSpPr>
        <dsp:cNvPr id="0" name=""/>
        <dsp:cNvSpPr/>
      </dsp:nvSpPr>
      <dsp:spPr>
        <a:xfrm>
          <a:off x="2977157" y="2112725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AAA57-316D-4751-9E7A-8364712A5BB3}">
      <dsp:nvSpPr>
        <dsp:cNvPr id="0" name=""/>
        <dsp:cNvSpPr/>
      </dsp:nvSpPr>
      <dsp:spPr>
        <a:xfrm>
          <a:off x="2197893" y="2112725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D0420-E6CD-4981-94F0-C1EE203D51F4}">
      <dsp:nvSpPr>
        <dsp:cNvPr id="0" name=""/>
        <dsp:cNvSpPr/>
      </dsp:nvSpPr>
      <dsp:spPr>
        <a:xfrm>
          <a:off x="639365" y="2112725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DD5C-7D90-4BBF-9D1D-576AB998688B}">
      <dsp:nvSpPr>
        <dsp:cNvPr id="0" name=""/>
        <dsp:cNvSpPr/>
      </dsp:nvSpPr>
      <dsp:spPr>
        <a:xfrm>
          <a:off x="2268679" y="1231443"/>
          <a:ext cx="1416957" cy="881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07A45-D553-4AF1-AA16-E678F6A0571C}">
      <dsp:nvSpPr>
        <dsp:cNvPr id="0" name=""/>
        <dsp:cNvSpPr/>
      </dsp:nvSpPr>
      <dsp:spPr>
        <a:xfrm>
          <a:off x="2410363" y="1366043"/>
          <a:ext cx="1416957" cy="881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DISTRICT GOVERNOR </a:t>
          </a:r>
        </a:p>
      </dsp:txBody>
      <dsp:txXfrm>
        <a:off x="2436175" y="1391855"/>
        <a:ext cx="1365333" cy="829657"/>
      </dsp:txXfrm>
    </dsp:sp>
    <dsp:sp modelId="{BBEA4234-1D10-44D1-8953-B5A396BEF2D8}">
      <dsp:nvSpPr>
        <dsp:cNvPr id="0" name=""/>
        <dsp:cNvSpPr/>
      </dsp:nvSpPr>
      <dsp:spPr>
        <a:xfrm>
          <a:off x="1785" y="2483584"/>
          <a:ext cx="1275159" cy="809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5AEAB-5D69-40B8-A952-FF487DD091C6}">
      <dsp:nvSpPr>
        <dsp:cNvPr id="0" name=""/>
        <dsp:cNvSpPr/>
      </dsp:nvSpPr>
      <dsp:spPr>
        <a:xfrm>
          <a:off x="143470" y="261818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DISTRICT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SECRETARIAT</a:t>
          </a:r>
        </a:p>
      </dsp:txBody>
      <dsp:txXfrm>
        <a:off x="167186" y="2641900"/>
        <a:ext cx="1227727" cy="762294"/>
      </dsp:txXfrm>
    </dsp:sp>
    <dsp:sp modelId="{D49CDE61-2C49-4EF5-8CAC-3BD9E201DA7D}">
      <dsp:nvSpPr>
        <dsp:cNvPr id="0" name=""/>
        <dsp:cNvSpPr/>
      </dsp:nvSpPr>
      <dsp:spPr>
        <a:xfrm>
          <a:off x="1560314" y="2483584"/>
          <a:ext cx="1275159" cy="809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86D1-CECF-4F9D-8051-DCA97DE1B3A1}">
      <dsp:nvSpPr>
        <dsp:cNvPr id="0" name=""/>
        <dsp:cNvSpPr/>
      </dsp:nvSpPr>
      <dsp:spPr>
        <a:xfrm>
          <a:off x="1701998" y="261818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PAST + INCOMING GOVERNORS</a:t>
          </a:r>
        </a:p>
      </dsp:txBody>
      <dsp:txXfrm>
        <a:off x="1725714" y="2641900"/>
        <a:ext cx="1227727" cy="762294"/>
      </dsp:txXfrm>
    </dsp:sp>
    <dsp:sp modelId="{14A2068E-97FB-4D4E-AFC6-06CB8A7A2577}">
      <dsp:nvSpPr>
        <dsp:cNvPr id="0" name=""/>
        <dsp:cNvSpPr/>
      </dsp:nvSpPr>
      <dsp:spPr>
        <a:xfrm>
          <a:off x="3118842" y="2483584"/>
          <a:ext cx="1275159" cy="809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3749E-1C32-4D41-B1B1-0DE360971154}">
      <dsp:nvSpPr>
        <dsp:cNvPr id="0" name=""/>
        <dsp:cNvSpPr/>
      </dsp:nvSpPr>
      <dsp:spPr>
        <a:xfrm>
          <a:off x="3260526" y="261818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COMMITTEE CHAIRS</a:t>
          </a:r>
        </a:p>
      </dsp:txBody>
      <dsp:txXfrm>
        <a:off x="3284242" y="2641900"/>
        <a:ext cx="1227727" cy="762294"/>
      </dsp:txXfrm>
    </dsp:sp>
    <dsp:sp modelId="{727BDEAC-0396-B943-888A-808788076C28}">
      <dsp:nvSpPr>
        <dsp:cNvPr id="0" name=""/>
        <dsp:cNvSpPr/>
      </dsp:nvSpPr>
      <dsp:spPr>
        <a:xfrm>
          <a:off x="4677370" y="2483584"/>
          <a:ext cx="1275159" cy="809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01799-27A7-7541-9558-4F908391EC4A}">
      <dsp:nvSpPr>
        <dsp:cNvPr id="0" name=""/>
        <dsp:cNvSpPr/>
      </dsp:nvSpPr>
      <dsp:spPr>
        <a:xfrm>
          <a:off x="4819054" y="261818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ASSISTANT GOVERNORS</a:t>
          </a:r>
        </a:p>
      </dsp:txBody>
      <dsp:txXfrm>
        <a:off x="4842770" y="2641900"/>
        <a:ext cx="1227727" cy="762294"/>
      </dsp:txXfrm>
    </dsp:sp>
    <dsp:sp modelId="{4A6FAE1C-3D50-C14F-9244-9C0BD15A2FDD}">
      <dsp:nvSpPr>
        <dsp:cNvPr id="0" name=""/>
        <dsp:cNvSpPr/>
      </dsp:nvSpPr>
      <dsp:spPr>
        <a:xfrm>
          <a:off x="4677370" y="3664169"/>
          <a:ext cx="1275159" cy="809726"/>
        </a:xfrm>
        <a:prstGeom prst="roundRect">
          <a:avLst>
            <a:gd name="adj" fmla="val 10000"/>
          </a:avLst>
        </a:prstGeom>
        <a:solidFill>
          <a:srgbClr val="F7A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E79DC-1A31-6A4A-85D2-D4FBA4F0E382}">
      <dsp:nvSpPr>
        <dsp:cNvPr id="0" name=""/>
        <dsp:cNvSpPr/>
      </dsp:nvSpPr>
      <dsp:spPr>
        <a:xfrm>
          <a:off x="4819054" y="379876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ROTARY CLUBS</a:t>
          </a:r>
        </a:p>
      </dsp:txBody>
      <dsp:txXfrm>
        <a:off x="4842770" y="3822485"/>
        <a:ext cx="1227727" cy="762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46AA3-483A-4F8F-80EA-257376439249}">
      <dsp:nvSpPr>
        <dsp:cNvPr id="0" name=""/>
        <dsp:cNvSpPr/>
      </dsp:nvSpPr>
      <dsp:spPr>
        <a:xfrm>
          <a:off x="3204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 Administration</a:t>
          </a:r>
          <a:endParaRPr lang="en-US" sz="1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204" y="1556964"/>
        <a:ext cx="1074580" cy="1556964"/>
      </dsp:txXfrm>
    </dsp:sp>
    <dsp:sp modelId="{FCE30474-4C93-4D6D-98D3-A61440DA7929}">
      <dsp:nvSpPr>
        <dsp:cNvPr id="0" name=""/>
        <dsp:cNvSpPr/>
      </dsp:nvSpPr>
      <dsp:spPr>
        <a:xfrm>
          <a:off x="35442" y="233544"/>
          <a:ext cx="1010105" cy="12961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F6F0-B321-4E7A-8FB4-C0AAAD3C8FE5}">
      <dsp:nvSpPr>
        <dsp:cNvPr id="0" name=""/>
        <dsp:cNvSpPr/>
      </dsp:nvSpPr>
      <dsp:spPr>
        <a:xfrm>
          <a:off x="1110022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Membership</a:t>
          </a:r>
          <a:endParaRPr lang="en-US" sz="1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110022" y="1556964"/>
        <a:ext cx="1074580" cy="1556964"/>
      </dsp:txXfrm>
    </dsp:sp>
    <dsp:sp modelId="{568EDDCB-1B97-4A3D-AC77-2950C276D54D}">
      <dsp:nvSpPr>
        <dsp:cNvPr id="0" name=""/>
        <dsp:cNvSpPr/>
      </dsp:nvSpPr>
      <dsp:spPr>
        <a:xfrm>
          <a:off x="1142259" y="233544"/>
          <a:ext cx="1010105" cy="12961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F75A6-F1CB-4010-9B71-95EB7853C864}">
      <dsp:nvSpPr>
        <dsp:cNvPr id="0" name=""/>
        <dsp:cNvSpPr/>
      </dsp:nvSpPr>
      <dsp:spPr>
        <a:xfrm>
          <a:off x="2216839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Training</a:t>
          </a:r>
          <a:endParaRPr lang="en-US" sz="1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216839" y="1556964"/>
        <a:ext cx="1074580" cy="1556964"/>
      </dsp:txXfrm>
    </dsp:sp>
    <dsp:sp modelId="{4BF675EA-FE20-4102-8472-1BE74B977C6A}">
      <dsp:nvSpPr>
        <dsp:cNvPr id="0" name=""/>
        <dsp:cNvSpPr/>
      </dsp:nvSpPr>
      <dsp:spPr>
        <a:xfrm>
          <a:off x="2249077" y="243473"/>
          <a:ext cx="1010105" cy="12961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F952E-F509-4C2E-A14C-0BF50AD08C17}">
      <dsp:nvSpPr>
        <dsp:cNvPr id="0" name=""/>
        <dsp:cNvSpPr/>
      </dsp:nvSpPr>
      <dsp:spPr>
        <a:xfrm>
          <a:off x="3323657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Rotary Foundation</a:t>
          </a:r>
          <a:endParaRPr lang="en-US" sz="1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323657" y="1556964"/>
        <a:ext cx="1074580" cy="1556964"/>
      </dsp:txXfrm>
    </dsp:sp>
    <dsp:sp modelId="{81F0DA73-D37B-4C84-8E62-13000B6429F0}">
      <dsp:nvSpPr>
        <dsp:cNvPr id="0" name=""/>
        <dsp:cNvSpPr/>
      </dsp:nvSpPr>
      <dsp:spPr>
        <a:xfrm>
          <a:off x="3355894" y="233544"/>
          <a:ext cx="1010105" cy="129617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3955E-01CB-4797-BBF8-C17E6685C998}">
      <dsp:nvSpPr>
        <dsp:cNvPr id="0" name=""/>
        <dsp:cNvSpPr/>
      </dsp:nvSpPr>
      <dsp:spPr>
        <a:xfrm>
          <a:off x="4430474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Public Image</a:t>
          </a:r>
          <a:endParaRPr lang="en-US" sz="1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430474" y="1556964"/>
        <a:ext cx="1074580" cy="1556964"/>
      </dsp:txXfrm>
    </dsp:sp>
    <dsp:sp modelId="{4748829A-76D0-4533-BA4D-672F14BC63C7}">
      <dsp:nvSpPr>
        <dsp:cNvPr id="0" name=""/>
        <dsp:cNvSpPr/>
      </dsp:nvSpPr>
      <dsp:spPr>
        <a:xfrm>
          <a:off x="4462712" y="233544"/>
          <a:ext cx="1010105" cy="129617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0" r="-13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F6863-8EEE-4B09-A328-B3B402B1A2C1}">
      <dsp:nvSpPr>
        <dsp:cNvPr id="0" name=""/>
        <dsp:cNvSpPr/>
      </dsp:nvSpPr>
      <dsp:spPr>
        <a:xfrm>
          <a:off x="5537292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Service Projects</a:t>
          </a:r>
          <a:endParaRPr lang="en-US" sz="1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537292" y="1556964"/>
        <a:ext cx="1074580" cy="1556964"/>
      </dsp:txXfrm>
    </dsp:sp>
    <dsp:sp modelId="{65C0744C-AA1C-4811-B99B-68656B44579D}">
      <dsp:nvSpPr>
        <dsp:cNvPr id="0" name=""/>
        <dsp:cNvSpPr/>
      </dsp:nvSpPr>
      <dsp:spPr>
        <a:xfrm>
          <a:off x="5569529" y="233544"/>
          <a:ext cx="1010105" cy="129617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7C400-2D30-44A3-917B-56C88291F47F}">
      <dsp:nvSpPr>
        <dsp:cNvPr id="0" name=""/>
        <dsp:cNvSpPr/>
      </dsp:nvSpPr>
      <dsp:spPr>
        <a:xfrm>
          <a:off x="6644109" y="0"/>
          <a:ext cx="1074580" cy="389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New Generations/ Youth</a:t>
          </a:r>
          <a:endParaRPr lang="en-US" sz="1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6644109" y="1556964"/>
        <a:ext cx="1074580" cy="1556964"/>
      </dsp:txXfrm>
    </dsp:sp>
    <dsp:sp modelId="{BB1F305B-CCAE-4A1F-9972-AD4B3629934C}">
      <dsp:nvSpPr>
        <dsp:cNvPr id="0" name=""/>
        <dsp:cNvSpPr/>
      </dsp:nvSpPr>
      <dsp:spPr>
        <a:xfrm>
          <a:off x="6676347" y="233544"/>
          <a:ext cx="1010105" cy="129617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878B6-FAD5-4E69-BC10-3CC1E2253EDD}">
      <dsp:nvSpPr>
        <dsp:cNvPr id="0" name=""/>
        <dsp:cNvSpPr/>
      </dsp:nvSpPr>
      <dsp:spPr>
        <a:xfrm>
          <a:off x="308875" y="3113929"/>
          <a:ext cx="7104143" cy="583861"/>
        </a:xfrm>
        <a:prstGeom prst="leftRightArrow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2158B-B2F4-4033-9925-368626F5C13A}">
      <dsp:nvSpPr>
        <dsp:cNvPr id="0" name=""/>
        <dsp:cNvSpPr/>
      </dsp:nvSpPr>
      <dsp:spPr>
        <a:xfrm rot="5400000">
          <a:off x="770734" y="750213"/>
          <a:ext cx="2317259" cy="385586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34C65-13A3-49B6-935A-23F60ADFF306}">
      <dsp:nvSpPr>
        <dsp:cNvPr id="0" name=""/>
        <dsp:cNvSpPr/>
      </dsp:nvSpPr>
      <dsp:spPr>
        <a:xfrm>
          <a:off x="383926" y="1902286"/>
          <a:ext cx="3481098" cy="305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3500" u="sng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Rotary Club Central:</a:t>
          </a:r>
          <a:r>
            <a:rPr lang="en-US" sz="35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100% Club Presence with updates              Monthly</a:t>
          </a:r>
          <a:endParaRPr lang="en-US" sz="3500" kern="1200" dirty="0">
            <a:solidFill>
              <a:srgbClr val="002060"/>
            </a:solidFill>
          </a:endParaRPr>
        </a:p>
      </dsp:txBody>
      <dsp:txXfrm>
        <a:off x="383926" y="1902286"/>
        <a:ext cx="3481098" cy="3051386"/>
      </dsp:txXfrm>
    </dsp:sp>
    <dsp:sp modelId="{DE0D5316-A587-40AD-9017-AA3CF1454FBA}">
      <dsp:nvSpPr>
        <dsp:cNvPr id="0" name=""/>
        <dsp:cNvSpPr/>
      </dsp:nvSpPr>
      <dsp:spPr>
        <a:xfrm>
          <a:off x="3208213" y="466339"/>
          <a:ext cx="656811" cy="656811"/>
        </a:xfrm>
        <a:prstGeom prst="triangle">
          <a:avLst>
            <a:gd name="adj" fmla="val 1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94364-681A-42C1-AB78-C1C9B5745A60}">
      <dsp:nvSpPr>
        <dsp:cNvPr id="0" name=""/>
        <dsp:cNvSpPr/>
      </dsp:nvSpPr>
      <dsp:spPr>
        <a:xfrm rot="5400000">
          <a:off x="5032279" y="-304310"/>
          <a:ext cx="2317259" cy="3855867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F0376-CAAD-4E17-8E6E-A831890C2C4A}">
      <dsp:nvSpPr>
        <dsp:cNvPr id="0" name=""/>
        <dsp:cNvSpPr/>
      </dsp:nvSpPr>
      <dsp:spPr>
        <a:xfrm>
          <a:off x="4645470" y="847763"/>
          <a:ext cx="3481098" cy="305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3500" u="sng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Presidential Citation:</a:t>
          </a:r>
          <a:r>
            <a:rPr lang="en-US" sz="3500" kern="1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80% Qualification</a:t>
          </a:r>
          <a:endParaRPr lang="en-US" sz="3500" kern="1200" dirty="0">
            <a:solidFill>
              <a:srgbClr val="002060"/>
            </a:solidFill>
          </a:endParaRPr>
        </a:p>
      </dsp:txBody>
      <dsp:txXfrm>
        <a:off x="4645470" y="847763"/>
        <a:ext cx="3481098" cy="3051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6416B-1105-4FB0-B734-C49971F07DF0}">
      <dsp:nvSpPr>
        <dsp:cNvPr id="0" name=""/>
        <dsp:cNvSpPr/>
      </dsp:nvSpPr>
      <dsp:spPr>
        <a:xfrm>
          <a:off x="2306873" y="-49104"/>
          <a:ext cx="5990929" cy="5990929"/>
        </a:xfrm>
        <a:prstGeom prst="circularArrow">
          <a:avLst>
            <a:gd name="adj1" fmla="val 5544"/>
            <a:gd name="adj2" fmla="val 330680"/>
            <a:gd name="adj3" fmla="val 14621700"/>
            <a:gd name="adj4" fmla="val 1688986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E0BE2-1C30-46F3-8B0E-A9A5B1BAEEB8}">
      <dsp:nvSpPr>
        <dsp:cNvPr id="0" name=""/>
        <dsp:cNvSpPr/>
      </dsp:nvSpPr>
      <dsp:spPr>
        <a:xfrm>
          <a:off x="4440190" y="2095"/>
          <a:ext cx="1724295" cy="862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Membership: + 200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4482277" y="44182"/>
        <a:ext cx="1640121" cy="777973"/>
      </dsp:txXfrm>
    </dsp:sp>
    <dsp:sp modelId="{52B00392-D4DE-4355-9F2B-4E03D4EACC99}">
      <dsp:nvSpPr>
        <dsp:cNvPr id="0" name=""/>
        <dsp:cNvSpPr/>
      </dsp:nvSpPr>
      <dsp:spPr>
        <a:xfrm>
          <a:off x="6246683" y="750369"/>
          <a:ext cx="1724295" cy="8621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Membership Engagement: 100%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6288770" y="792456"/>
        <a:ext cx="1640121" cy="777973"/>
      </dsp:txXfrm>
    </dsp:sp>
    <dsp:sp modelId="{FEB0304F-00C3-42EA-B2A7-76089D1D1443}">
      <dsp:nvSpPr>
        <dsp:cNvPr id="0" name=""/>
        <dsp:cNvSpPr/>
      </dsp:nvSpPr>
      <dsp:spPr>
        <a:xfrm>
          <a:off x="6994957" y="2556862"/>
          <a:ext cx="1724295" cy="8621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2060"/>
              </a:solidFill>
            </a:rPr>
            <a:t>Membership Attraction: 5 per Club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7037044" y="2598949"/>
        <a:ext cx="1640121" cy="777973"/>
      </dsp:txXfrm>
    </dsp:sp>
    <dsp:sp modelId="{1F90C9C7-AEE9-4353-90B8-59A8530D440A}">
      <dsp:nvSpPr>
        <dsp:cNvPr id="0" name=""/>
        <dsp:cNvSpPr/>
      </dsp:nvSpPr>
      <dsp:spPr>
        <a:xfrm>
          <a:off x="6246683" y="4363355"/>
          <a:ext cx="1724295" cy="8621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2060"/>
              </a:solidFill>
            </a:rPr>
            <a:t>Membership Retention: 95%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6288770" y="4405442"/>
        <a:ext cx="1640121" cy="777973"/>
      </dsp:txXfrm>
    </dsp:sp>
    <dsp:sp modelId="{47607BF1-68B7-4ADA-828A-71E9AE5D9A87}">
      <dsp:nvSpPr>
        <dsp:cNvPr id="0" name=""/>
        <dsp:cNvSpPr/>
      </dsp:nvSpPr>
      <dsp:spPr>
        <a:xfrm>
          <a:off x="4440190" y="5111629"/>
          <a:ext cx="1724295" cy="86214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New Club Development: 5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4482277" y="5153716"/>
        <a:ext cx="1640121" cy="777973"/>
      </dsp:txXfrm>
    </dsp:sp>
    <dsp:sp modelId="{23E46709-898D-4237-BB69-2631BC22EE7C}">
      <dsp:nvSpPr>
        <dsp:cNvPr id="0" name=""/>
        <dsp:cNvSpPr/>
      </dsp:nvSpPr>
      <dsp:spPr>
        <a:xfrm>
          <a:off x="2633697" y="4363355"/>
          <a:ext cx="1724295" cy="862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Accra: 2  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675784" y="4405442"/>
        <a:ext cx="1640121" cy="777973"/>
      </dsp:txXfrm>
    </dsp:sp>
    <dsp:sp modelId="{23C1964C-EE7C-4F9D-9665-DE7FD6EC7C94}">
      <dsp:nvSpPr>
        <dsp:cNvPr id="0" name=""/>
        <dsp:cNvSpPr/>
      </dsp:nvSpPr>
      <dsp:spPr>
        <a:xfrm>
          <a:off x="1885423" y="2556862"/>
          <a:ext cx="1724295" cy="8621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Kumasi: 2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1927510" y="2598949"/>
        <a:ext cx="1640121" cy="777973"/>
      </dsp:txXfrm>
    </dsp:sp>
    <dsp:sp modelId="{3DEB766B-745A-4B56-83AB-98A0BEEB46D6}">
      <dsp:nvSpPr>
        <dsp:cNvPr id="0" name=""/>
        <dsp:cNvSpPr/>
      </dsp:nvSpPr>
      <dsp:spPr>
        <a:xfrm>
          <a:off x="2633697" y="750369"/>
          <a:ext cx="1724295" cy="8621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</a:rPr>
            <a:t>Tamale: 1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675784" y="792456"/>
        <a:ext cx="1640121" cy="777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C0518-5076-411F-A911-34A4E888B480}">
      <dsp:nvSpPr>
        <dsp:cNvPr id="0" name=""/>
        <dsp:cNvSpPr/>
      </dsp:nvSpPr>
      <dsp:spPr>
        <a:xfrm>
          <a:off x="4562129" y="2436760"/>
          <a:ext cx="3829194" cy="382919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8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Every Rotarian must attempt a weekly visit to the RLC(To encourage its use at Club meetings) for 5 minutes on phones/tablets etc</a:t>
          </a:r>
          <a:r>
            <a:rPr lang="en-US" sz="1900" kern="1200" dirty="0">
              <a:solidFill>
                <a:srgbClr val="002060"/>
              </a:solidFill>
              <a:effectLst/>
            </a:rPr>
            <a:t>.</a:t>
          </a:r>
          <a:r>
            <a:rPr lang="en-US" sz="1900" u="sng" kern="1200" dirty="0">
              <a:solidFill>
                <a:srgbClr val="002060"/>
              </a:solidFill>
              <a:effectLst/>
            </a:rPr>
            <a:t> </a:t>
          </a:r>
          <a:endParaRPr lang="en-US" sz="1900" kern="1200" dirty="0"/>
        </a:p>
      </dsp:txBody>
      <dsp:txXfrm>
        <a:off x="5331967" y="3333730"/>
        <a:ext cx="2289518" cy="1968285"/>
      </dsp:txXfrm>
    </dsp:sp>
    <dsp:sp modelId="{364083CB-FE54-4392-B53C-86A6BF74D641}">
      <dsp:nvSpPr>
        <dsp:cNvPr id="0" name=""/>
        <dsp:cNvSpPr/>
      </dsp:nvSpPr>
      <dsp:spPr>
        <a:xfrm>
          <a:off x="2334234" y="1531677"/>
          <a:ext cx="2784868" cy="27848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16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Enhance the District Leaderboard </a:t>
          </a:r>
          <a:r>
            <a:rPr lang="en-US" sz="1600" kern="1200" dirty="0" err="1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programme</a:t>
          </a:r>
          <a:r>
            <a:rPr lang="en-US" sz="16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with Quarterly awards. </a:t>
          </a:r>
          <a:endParaRPr lang="en-US" sz="1600" kern="1200" dirty="0">
            <a:solidFill>
              <a:schemeClr val="bg1"/>
            </a:solidFill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035333" y="2237013"/>
        <a:ext cx="1382670" cy="1374196"/>
      </dsp:txXfrm>
    </dsp:sp>
    <dsp:sp modelId="{411BDB56-3324-446C-ABF3-9161D8B9FDE9}">
      <dsp:nvSpPr>
        <dsp:cNvPr id="0" name=""/>
        <dsp:cNvSpPr/>
      </dsp:nvSpPr>
      <dsp:spPr>
        <a:xfrm>
          <a:off x="4835692" y="1733486"/>
          <a:ext cx="4709909" cy="4709909"/>
        </a:xfrm>
        <a:prstGeom prst="circularArrow">
          <a:avLst>
            <a:gd name="adj1" fmla="val 4878"/>
            <a:gd name="adj2" fmla="val 312630"/>
            <a:gd name="adj3" fmla="val 3305426"/>
            <a:gd name="adj4" fmla="val 1501316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73B1D-42B8-4B4E-B848-C020C93CAC57}">
      <dsp:nvSpPr>
        <dsp:cNvPr id="0" name=""/>
        <dsp:cNvSpPr/>
      </dsp:nvSpPr>
      <dsp:spPr>
        <a:xfrm>
          <a:off x="1841039" y="903613"/>
          <a:ext cx="3561150" cy="35611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31FBF-56AB-4C70-8CC7-6DCF30A6D8C7}">
      <dsp:nvSpPr>
        <dsp:cNvPr id="0" name=""/>
        <dsp:cNvSpPr/>
      </dsp:nvSpPr>
      <dsp:spPr>
        <a:xfrm>
          <a:off x="81207" y="872188"/>
          <a:ext cx="1374419" cy="137441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Observe World Polio Day </a:t>
          </a:r>
          <a:r>
            <a:rPr lang="en-US" sz="1100" kern="1200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impactfully</a:t>
          </a:r>
          <a:r>
            <a:rPr lang="en-US" sz="1100" kern="1200" dirty="0"/>
            <a:t>.</a:t>
          </a:r>
        </a:p>
      </dsp:txBody>
      <dsp:txXfrm>
        <a:off x="282486" y="1073467"/>
        <a:ext cx="971861" cy="971861"/>
      </dsp:txXfrm>
    </dsp:sp>
    <dsp:sp modelId="{356269FB-4599-443D-8D56-4E771160985E}">
      <dsp:nvSpPr>
        <dsp:cNvPr id="0" name=""/>
        <dsp:cNvSpPr/>
      </dsp:nvSpPr>
      <dsp:spPr>
        <a:xfrm rot="10800000">
          <a:off x="527893" y="2366869"/>
          <a:ext cx="481046" cy="25495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C15B6-CE29-46EE-AC10-FCF85A81B782}">
      <dsp:nvSpPr>
        <dsp:cNvPr id="0" name=""/>
        <dsp:cNvSpPr/>
      </dsp:nvSpPr>
      <dsp:spPr>
        <a:xfrm>
          <a:off x="8042" y="2727654"/>
          <a:ext cx="1520749" cy="167148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Consistently promote the </a:t>
          </a:r>
          <a:r>
            <a:rPr lang="en-US" sz="1200" kern="1200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Fund and fundraise for it</a:t>
          </a:r>
          <a:r>
            <a:rPr lang="en-US" sz="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sp:txBody>
      <dsp:txXfrm>
        <a:off x="230751" y="2972438"/>
        <a:ext cx="1075331" cy="1181920"/>
      </dsp:txXfrm>
    </dsp:sp>
    <dsp:sp modelId="{9B0FEE6B-1ECA-4143-8F80-C9EAAD2BFD16}">
      <dsp:nvSpPr>
        <dsp:cNvPr id="0" name=""/>
        <dsp:cNvSpPr/>
      </dsp:nvSpPr>
      <dsp:spPr>
        <a:xfrm rot="4983220">
          <a:off x="1641219" y="3300280"/>
          <a:ext cx="481046" cy="25495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2A2AE-EE32-4CB4-9835-8C07F62158F3}">
      <dsp:nvSpPr>
        <dsp:cNvPr id="0" name=""/>
        <dsp:cNvSpPr/>
      </dsp:nvSpPr>
      <dsp:spPr>
        <a:xfrm>
          <a:off x="2216001" y="2087716"/>
          <a:ext cx="2357382" cy="2311426"/>
        </a:xfrm>
        <a:prstGeom prst="trapezoid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Make our polio eradication efforts relevant and engaging for younger members and </a:t>
          </a:r>
          <a:r>
            <a:rPr lang="en-US" sz="1400" kern="1200" dirty="0" err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Rotaractors</a:t>
          </a:r>
          <a:r>
            <a:rPr lang="en-US" sz="1400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sp:txBody>
      <dsp:txXfrm>
        <a:off x="2601239" y="2465444"/>
        <a:ext cx="1586906" cy="1933698"/>
      </dsp:txXfrm>
    </dsp:sp>
    <dsp:sp modelId="{F0175855-A94B-4B78-AA0E-D0B9B0DBD41E}">
      <dsp:nvSpPr>
        <dsp:cNvPr id="0" name=""/>
        <dsp:cNvSpPr/>
      </dsp:nvSpPr>
      <dsp:spPr>
        <a:xfrm>
          <a:off x="3154169" y="1712500"/>
          <a:ext cx="481046" cy="25495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29663-7EC0-4AF4-ACC0-623C321CAB9D}">
      <dsp:nvSpPr>
        <dsp:cNvPr id="0" name=""/>
        <dsp:cNvSpPr/>
      </dsp:nvSpPr>
      <dsp:spPr>
        <a:xfrm>
          <a:off x="2635826" y="62213"/>
          <a:ext cx="1517732" cy="1544455"/>
        </a:xfrm>
        <a:prstGeom prst="flowChartDocumen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Know about the Bill and Melinda Gates Foundation 2-1 matching agreement</a:t>
          </a:r>
          <a:r>
            <a:rPr lang="en-US" sz="800" kern="1200" dirty="0"/>
            <a:t>.</a:t>
          </a:r>
        </a:p>
      </dsp:txBody>
      <dsp:txXfrm>
        <a:off x="2635826" y="62213"/>
        <a:ext cx="1517732" cy="1238567"/>
      </dsp:txXfrm>
    </dsp:sp>
    <dsp:sp modelId="{3DAA6409-D9D9-4050-B889-E4D2AA5D45A8}">
      <dsp:nvSpPr>
        <dsp:cNvPr id="0" name=""/>
        <dsp:cNvSpPr/>
      </dsp:nvSpPr>
      <dsp:spPr>
        <a:xfrm rot="5658207">
          <a:off x="4477374" y="806536"/>
          <a:ext cx="481046" cy="25495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950A6-CBA2-4723-9E81-FBA9CDC70D65}">
      <dsp:nvSpPr>
        <dsp:cNvPr id="0" name=""/>
        <dsp:cNvSpPr/>
      </dsp:nvSpPr>
      <dsp:spPr>
        <a:xfrm>
          <a:off x="5260594" y="62213"/>
          <a:ext cx="3037363" cy="2053841"/>
        </a:xfrm>
        <a:prstGeom prst="diamond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Know that the Trustees of RF have asked Clubs to contribute at least $1500 to the </a:t>
          </a:r>
          <a:r>
            <a:rPr lang="en-US" sz="1200" kern="1200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sz="1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Fund every year!</a:t>
          </a:r>
        </a:p>
      </dsp:txBody>
      <dsp:txXfrm>
        <a:off x="6019935" y="575673"/>
        <a:ext cx="1518681" cy="1026921"/>
      </dsp:txXfrm>
    </dsp:sp>
    <dsp:sp modelId="{FABAC8D5-F4AD-4254-A4A7-AB00DDD6E368}">
      <dsp:nvSpPr>
        <dsp:cNvPr id="0" name=""/>
        <dsp:cNvSpPr/>
      </dsp:nvSpPr>
      <dsp:spPr>
        <a:xfrm rot="10800000">
          <a:off x="6538752" y="2236316"/>
          <a:ext cx="481046" cy="254954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9E467-69D4-4E4A-9621-6F4977B2F6D4}">
      <dsp:nvSpPr>
        <dsp:cNvPr id="0" name=""/>
        <dsp:cNvSpPr/>
      </dsp:nvSpPr>
      <dsp:spPr>
        <a:xfrm>
          <a:off x="5916377" y="2597102"/>
          <a:ext cx="1725795" cy="1964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As a district we have allocated 20% of our District Designated Fund (CDDF) to </a:t>
          </a:r>
          <a:r>
            <a:rPr lang="en-US" sz="1100" kern="1200" dirty="0" err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sz="11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sp:txBody>
      <dsp:txXfrm>
        <a:off x="6169114" y="2884723"/>
        <a:ext cx="1220321" cy="1388759"/>
      </dsp:txXfrm>
    </dsp:sp>
    <dsp:sp modelId="{61B593D6-CB13-43A1-A0C8-69941D4E6DCA}">
      <dsp:nvSpPr>
        <dsp:cNvPr id="0" name=""/>
        <dsp:cNvSpPr/>
      </dsp:nvSpPr>
      <dsp:spPr>
        <a:xfrm rot="5749082">
          <a:off x="8080376" y="3608707"/>
          <a:ext cx="481046" cy="25495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C3375-D9C3-491B-A8B5-2987D44CD9C9}">
      <dsp:nvSpPr>
        <dsp:cNvPr id="0" name=""/>
        <dsp:cNvSpPr/>
      </dsp:nvSpPr>
      <dsp:spPr>
        <a:xfrm>
          <a:off x="8985167" y="3186683"/>
          <a:ext cx="1374419" cy="1374419"/>
        </a:xfrm>
        <a:prstGeom prst="frame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Note that DDF allocation to </a:t>
          </a:r>
          <a:r>
            <a:rPr lang="en-US" sz="1100" kern="1200" dirty="0" err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PolioPlus</a:t>
          </a:r>
          <a:r>
            <a:rPr lang="en-US" sz="1100" kern="1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are matched at 50% by World Fund</a:t>
          </a:r>
          <a:r>
            <a:rPr lang="en-US" sz="1100" kern="1200" dirty="0"/>
            <a:t>!</a:t>
          </a:r>
        </a:p>
      </dsp:txBody>
      <dsp:txXfrm>
        <a:off x="9156969" y="3358485"/>
        <a:ext cx="1030815" cy="1030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9B693-762D-43ED-A85D-4926742A3752}">
      <dsp:nvSpPr>
        <dsp:cNvPr id="0" name=""/>
        <dsp:cNvSpPr/>
      </dsp:nvSpPr>
      <dsp:spPr>
        <a:xfrm rot="16200000">
          <a:off x="-1271351" y="1271742"/>
          <a:ext cx="4672772" cy="2129287"/>
        </a:xfrm>
        <a:prstGeom prst="flowChartManualOperation">
          <a:avLst/>
        </a:prstGeom>
        <a:solidFill>
          <a:srgbClr val="174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24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Increasing the public’s understanding of our work helps us expand our reach.</a:t>
          </a:r>
          <a:endParaRPr lang="en-US" sz="2400" kern="1200" dirty="0">
            <a:solidFill>
              <a:schemeClr val="bg1"/>
            </a:solidFill>
          </a:endParaRPr>
        </a:p>
      </dsp:txBody>
      <dsp:txXfrm rot="5400000">
        <a:off x="391" y="934554"/>
        <a:ext cx="2129287" cy="2803664"/>
      </dsp:txXfrm>
    </dsp:sp>
    <dsp:sp modelId="{727F326E-D1F9-4246-AD44-A271F0AE3ACD}">
      <dsp:nvSpPr>
        <dsp:cNvPr id="0" name=""/>
        <dsp:cNvSpPr/>
      </dsp:nvSpPr>
      <dsp:spPr>
        <a:xfrm rot="16200000">
          <a:off x="1135573" y="1153800"/>
          <a:ext cx="4672772" cy="2365170"/>
        </a:xfrm>
        <a:prstGeom prst="flowChartManualOperation">
          <a:avLst/>
        </a:prstGeom>
        <a:solidFill>
          <a:srgbClr val="174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facilitate telling Stories of lives touched can help us promote our brand and the value of membership.</a:t>
          </a:r>
        </a:p>
      </dsp:txBody>
      <dsp:txXfrm rot="5400000">
        <a:off x="2289374" y="934553"/>
        <a:ext cx="2365170" cy="2803664"/>
      </dsp:txXfrm>
    </dsp:sp>
    <dsp:sp modelId="{19BFBDB4-17B4-460C-BC08-46D5CD1E45FE}">
      <dsp:nvSpPr>
        <dsp:cNvPr id="0" name=""/>
        <dsp:cNvSpPr/>
      </dsp:nvSpPr>
      <dsp:spPr>
        <a:xfrm rot="16200000">
          <a:off x="3542498" y="1271742"/>
          <a:ext cx="4672772" cy="2129287"/>
        </a:xfrm>
        <a:prstGeom prst="flowChartManualOperation">
          <a:avLst/>
        </a:prstGeom>
        <a:solidFill>
          <a:srgbClr val="174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Must promote a culture of innovation</a:t>
          </a:r>
          <a:endParaRPr lang="en-US" sz="2400" kern="1200" dirty="0">
            <a:solidFill>
              <a:schemeClr val="bg1"/>
            </a:solidFill>
          </a:endParaRPr>
        </a:p>
      </dsp:txBody>
      <dsp:txXfrm rot="5400000">
        <a:off x="4814240" y="934554"/>
        <a:ext cx="2129287" cy="2803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636A-0872-4DE3-A6ED-2740238510F1}">
      <dsp:nvSpPr>
        <dsp:cNvPr id="0" name=""/>
        <dsp:cNvSpPr/>
      </dsp:nvSpPr>
      <dsp:spPr>
        <a:xfrm rot="16200000">
          <a:off x="-1419489" y="1419489"/>
          <a:ext cx="5418667" cy="2579687"/>
        </a:xfrm>
        <a:prstGeom prst="flowChartManualOperation">
          <a:avLst/>
        </a:prstGeom>
        <a:solidFill>
          <a:srgbClr val="174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90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30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ensure clear and consistent Branding and messaging.</a:t>
          </a:r>
          <a:endParaRPr lang="en-US" sz="3000" kern="1200" dirty="0">
            <a:solidFill>
              <a:schemeClr val="bg1"/>
            </a:solidFill>
          </a:endParaRPr>
        </a:p>
      </dsp:txBody>
      <dsp:txXfrm rot="5400000">
        <a:off x="1" y="1083732"/>
        <a:ext cx="2579687" cy="3251201"/>
      </dsp:txXfrm>
    </dsp:sp>
    <dsp:sp modelId="{EF171A75-1682-4E41-8E12-2BF9853108AC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solidFill>
          <a:srgbClr val="174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90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To identify and leverage partnerships. </a:t>
          </a:r>
        </a:p>
      </dsp:txBody>
      <dsp:txXfrm rot="5400000">
        <a:off x="2774156" y="1083732"/>
        <a:ext cx="2579687" cy="3251201"/>
      </dsp:txXfrm>
    </dsp:sp>
    <dsp:sp modelId="{B9031CD6-041C-4550-886E-0568F392E5CF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solidFill>
          <a:srgbClr val="174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90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</a:pPr>
          <a:r>
            <a:rPr lang="en-US" sz="3000" kern="1200" dirty="0"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Club must provide resources to enhance public image.</a:t>
          </a:r>
          <a:endParaRPr lang="en-US" sz="3000" kern="1200" dirty="0">
            <a:solidFill>
              <a:schemeClr val="bg1"/>
            </a:solidFill>
          </a:endParaRPr>
        </a:p>
      </dsp:txBody>
      <dsp:txXfrm rot="5400000">
        <a:off x="5547320" y="1083732"/>
        <a:ext cx="257968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500F-9FA6-45D0-932F-944EAD88D629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05E6E-1DE1-48DA-80A3-97975FFC3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3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Dcq</a:t>
            </a:r>
            <a:r>
              <a:rPr lang="en-US" dirty="0"/>
              <a:t>	d	</a:t>
            </a:r>
            <a:r>
              <a:rPr lang="en-US" dirty="0" err="1"/>
              <a:t>dd</a:t>
            </a:r>
            <a:r>
              <a:rPr lang="en-US" dirty="0"/>
              <a:t>	d	d</a:t>
            </a:r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E6D3D-E777-4D65-BC07-46A2474A38FE}" type="slidenum">
              <a:rPr lang="" smtClean="0"/>
              <a:t>15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5405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9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2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5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87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3011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9346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3867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1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9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5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1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6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5951-E9A4-4EEF-9D33-0E9483F75664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DB18-1984-4036-AAA3-712D24653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0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diagramColors" Target="../diagrams/colors4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4.xml"/><Relationship Id="rId4" Type="http://schemas.microsoft.com/office/2007/relationships/hdphoto" Target="../media/hdphoto1.wdp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6.xml"/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6.xml"/><Relationship Id="rId5" Type="http://schemas.microsoft.com/office/2007/relationships/hdphoto" Target="../media/hdphoto1.wdp"/><Relationship Id="rId10" Type="http://schemas.openxmlformats.org/officeDocument/2006/relationships/diagramLayout" Target="../diagrams/layout6.xml"/><Relationship Id="rId4" Type="http://schemas.openxmlformats.org/officeDocument/2006/relationships/image" Target="../media/image1.png"/><Relationship Id="rId9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microsoft.com/office/2007/relationships/hdphoto" Target="../media/hdphoto1.wdp"/><Relationship Id="rId7" Type="http://schemas.openxmlformats.org/officeDocument/2006/relationships/diagramData" Target="../diagrams/data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microsoft.com/office/2007/relationships/diagramDrawing" Target="../diagrams/drawing8.xml"/><Relationship Id="rId5" Type="http://schemas.microsoft.com/office/2007/relationships/hdphoto" Target="../media/hdphoto2.wdp"/><Relationship Id="rId10" Type="http://schemas.openxmlformats.org/officeDocument/2006/relationships/diagramColors" Target="../diagrams/colors8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microsoft.com/office/2007/relationships/hdphoto" Target="../media/hdphoto1.wdp"/><Relationship Id="rId7" Type="http://schemas.openxmlformats.org/officeDocument/2006/relationships/diagramData" Target="../diagrams/data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microsoft.com/office/2007/relationships/diagramDrawing" Target="../diagrams/drawing9.xml"/><Relationship Id="rId5" Type="http://schemas.microsoft.com/office/2007/relationships/hdphoto" Target="../media/hdphoto2.wdp"/><Relationship Id="rId10" Type="http://schemas.openxmlformats.org/officeDocument/2006/relationships/diagramColors" Target="../diagrams/colors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microsoft.com/office/2007/relationships/hdphoto" Target="../media/hdphoto1.wdp"/><Relationship Id="rId7" Type="http://schemas.openxmlformats.org/officeDocument/2006/relationships/diagramData" Target="../diagrams/data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microsoft.com/office/2007/relationships/diagramDrawing" Target="../diagrams/drawing10.xml"/><Relationship Id="rId5" Type="http://schemas.microsoft.com/office/2007/relationships/hdphoto" Target="../media/hdphoto2.wdp"/><Relationship Id="rId10" Type="http://schemas.openxmlformats.org/officeDocument/2006/relationships/diagramColors" Target="../diagrams/colors10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microsoft.com/office/2007/relationships/hdphoto" Target="../media/hdphoto1.wdp"/><Relationship Id="rId7" Type="http://schemas.openxmlformats.org/officeDocument/2006/relationships/diagramData" Target="../diagrams/data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microsoft.com/office/2007/relationships/diagramDrawing" Target="../diagrams/drawing11.xml"/><Relationship Id="rId5" Type="http://schemas.microsoft.com/office/2007/relationships/hdphoto" Target="../media/hdphoto2.wdp"/><Relationship Id="rId10" Type="http://schemas.openxmlformats.org/officeDocument/2006/relationships/diagramColors" Target="../diagrams/colors1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microsoft.com/office/2007/relationships/hdphoto" Target="../media/hdphoto1.wdp"/><Relationship Id="rId7" Type="http://schemas.openxmlformats.org/officeDocument/2006/relationships/diagramData" Target="../diagrams/data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microsoft.com/office/2007/relationships/diagramDrawing" Target="../diagrams/drawing13.xml"/><Relationship Id="rId5" Type="http://schemas.microsoft.com/office/2007/relationships/hdphoto" Target="../media/hdphoto2.wdp"/><Relationship Id="rId10" Type="http://schemas.openxmlformats.org/officeDocument/2006/relationships/diagramColors" Target="../diagrams/colors1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microsoft.com/office/2007/relationships/hdphoto" Target="../media/hdphoto1.wdp"/><Relationship Id="rId7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microsoft.com/office/2007/relationships/diagramDrawing" Target="../diagrams/drawing2.xml"/><Relationship Id="rId5" Type="http://schemas.microsoft.com/office/2007/relationships/hdphoto" Target="../media/hdphoto2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EA1C1-86A8-49AC-916E-D53FD150F894}"/>
              </a:ext>
            </a:extLst>
          </p:cNvPr>
          <p:cNvSpPr txBox="1"/>
          <p:nvPr/>
        </p:nvSpPr>
        <p:spPr>
          <a:xfrm>
            <a:off x="6550924" y="685800"/>
            <a:ext cx="5573841" cy="20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 THEME &amp; GOALS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B317E-8DD9-4E4B-BB84-1C62235B218B}"/>
              </a:ext>
            </a:extLst>
          </p:cNvPr>
          <p:cNvSpPr txBox="1"/>
          <p:nvPr/>
        </p:nvSpPr>
        <p:spPr>
          <a:xfrm>
            <a:off x="6332518" y="3037489"/>
            <a:ext cx="5308001" cy="393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Dave Osei Amankwah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District Governor RI D9104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2023-2024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15FB1-4F39-4BA1-A930-DA507495B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294" y="1974574"/>
            <a:ext cx="5044815" cy="29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7DE9-8B6A-4696-9886-ED36A7DF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8" y="465745"/>
            <a:ext cx="10058400" cy="1609344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DISTRICT PLANNING GUIDE: SETTING DISTRICT GOALS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103F8-E01F-4365-B752-4C80852AAAB7}"/>
              </a:ext>
            </a:extLst>
          </p:cNvPr>
          <p:cNvSpPr txBox="1"/>
          <p:nvPr/>
        </p:nvSpPr>
        <p:spPr>
          <a:xfrm>
            <a:off x="838200" y="1019094"/>
            <a:ext cx="6097772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u="none" strike="noStrike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CBEDB839-046C-4FE9-9129-A2ADBD5CBACE}"/>
              </a:ext>
            </a:extLst>
          </p:cNvPr>
          <p:cNvGraphicFramePr/>
          <p:nvPr/>
        </p:nvGraphicFramePr>
        <p:xfrm>
          <a:off x="1294513" y="1690688"/>
          <a:ext cx="7721895" cy="389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53FE81-A6C9-7D65-A8F3-B2FFCAF6F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69E25CB-E482-B253-1C5F-586DF963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40" y="200311"/>
            <a:ext cx="467926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735AE-545E-4FCD-9119-9BF4837F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2" y="108455"/>
            <a:ext cx="6730277" cy="952249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CLUB ADMINISTRATION</a:t>
            </a:r>
            <a:br>
              <a:rPr lang="en-US" sz="4800" dirty="0">
                <a:effectLst/>
              </a:rPr>
            </a:br>
            <a:endParaRPr lang="en-US" sz="4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23A3A1-247C-7E6C-EAD1-75DCEC837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9266" y="6200842"/>
            <a:ext cx="1442734" cy="5770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328D31-1947-F608-B8E2-374AD4E26D2A}"/>
              </a:ext>
            </a:extLst>
          </p:cNvPr>
          <p:cNvGraphicFramePr/>
          <p:nvPr/>
        </p:nvGraphicFramePr>
        <p:xfrm>
          <a:off x="311470" y="10781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0258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oups Looking for New Members – Ash U3A">
            <a:extLst>
              <a:ext uri="{FF2B5EF4-FFF2-40B4-BE49-F238E27FC236}">
                <a16:creationId xmlns:a16="http://schemas.microsoft.com/office/drawing/2014/main" id="{6C81F4C4-681B-1BDE-EF16-FBB504A3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15" y="1609345"/>
            <a:ext cx="5099310" cy="34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77293-1600-4C52-991E-3D768A41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847" y="0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MEMBERSHIP</a:t>
            </a:r>
            <a:br>
              <a:rPr lang="en-US" sz="4800" dirty="0">
                <a:effectLst/>
              </a:rPr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068C7-9EEA-4C2E-B997-633AB96DF032}"/>
              </a:ext>
            </a:extLst>
          </p:cNvPr>
          <p:cNvSpPr txBox="1"/>
          <p:nvPr/>
        </p:nvSpPr>
        <p:spPr>
          <a:xfrm>
            <a:off x="189765" y="2054845"/>
            <a:ext cx="7165776" cy="162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help Clubs develop</a:t>
            </a:r>
            <a:r>
              <a:rPr lang="en-US" sz="20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</a:t>
            </a:r>
            <a:r>
              <a:rPr lang="en-US" sz="2000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</a:t>
            </a:r>
            <a:r>
              <a:rPr lang="en-US" sz="20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ATTRACT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members</a:t>
            </a: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help Clubs develop </a:t>
            </a:r>
            <a:r>
              <a:rPr lang="en-US" sz="20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en-US" sz="20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ENGAGE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members.</a:t>
            </a: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promote the idea of Clubs reflecting diversity in their communities.</a:t>
            </a: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support innovation in Clubs and Membership</a:t>
            </a: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promote growth through the creation and expansion of Clubs.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D71063-8FE7-7DF1-3DD2-70EDFA49C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9266" y="6225845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4251-500A-4FCF-BCB7-E4835A46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3" y="442102"/>
            <a:ext cx="10058400" cy="485745"/>
          </a:xfrm>
        </p:spPr>
        <p:txBody>
          <a:bodyPr>
            <a:normAutofit fontScale="90000"/>
          </a:bodyPr>
          <a:lstStyle/>
          <a:p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E833788-C4F1-5425-2D8A-1B0991469594}"/>
              </a:ext>
            </a:extLst>
          </p:cNvPr>
          <p:cNvGraphicFramePr/>
          <p:nvPr/>
        </p:nvGraphicFramePr>
        <p:xfrm>
          <a:off x="793661" y="547937"/>
          <a:ext cx="10604677" cy="597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6D79CB2-C960-E029-F12F-DE4FE3844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4FAA-813D-4170-B736-BA396FA9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255500"/>
            <a:ext cx="6743844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/>
              </a:rPr>
              <a:t>TRAINING</a:t>
            </a:r>
            <a:br>
              <a:rPr lang="en-US" sz="4800" b="1" u="sng" dirty="0">
                <a:solidFill>
                  <a:srgbClr val="002060"/>
                </a:solidFill>
                <a:effectLst/>
              </a:rPr>
            </a:br>
            <a:br>
              <a:rPr lang="en-US" sz="4800" dirty="0">
                <a:effectLst/>
              </a:rPr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A2741-4FB2-4F12-B632-B5C02CDCD7DF}"/>
              </a:ext>
            </a:extLst>
          </p:cNvPr>
          <p:cNvSpPr txBox="1"/>
          <p:nvPr/>
        </p:nvSpPr>
        <p:spPr>
          <a:xfrm>
            <a:off x="172278" y="1060173"/>
            <a:ext cx="11229446" cy="559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Club officers: President, PE, PN</a:t>
            </a:r>
          </a:p>
          <a:p>
            <a:pPr lvl="1" indent="-182880" defTabSz="9144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At least RLI Part 1 course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>
              <a:solidFill>
                <a:srgbClr val="002060"/>
              </a:solidFill>
              <a:effectLst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AGs and District Committee Chairs </a:t>
            </a:r>
          </a:p>
          <a:p>
            <a:pPr lvl="1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At least RLI Part II course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>
              <a:solidFill>
                <a:srgbClr val="002060"/>
              </a:solidFill>
              <a:effectLst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District Training</a:t>
            </a:r>
            <a:endParaRPr lang="en-US" sz="2800" dirty="0">
              <a:solidFill>
                <a:srgbClr val="002060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80% Participation by Club/Board Rotarians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>
              <a:solidFill>
                <a:srgbClr val="002060"/>
              </a:solidFill>
              <a:effectLst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Club Training </a:t>
            </a:r>
          </a:p>
          <a:p>
            <a:pPr lvl="1" indent="-182880" defTabSz="9144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</a:rPr>
              <a:t>50% Participation STAR (Special Training for Action in Rotary)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18FA6-0D98-BE1B-EA78-19D7B8372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183"/>
          <a:stretch/>
        </p:blipFill>
        <p:spPr>
          <a:xfrm>
            <a:off x="9541565" y="10"/>
            <a:ext cx="2650434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E3A15F-D8CB-5705-C43D-0BFB6B688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0358" y="6169734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ve You Visited the Rotary Learning Center? | Rotary Club of Port of Spain">
            <a:extLst>
              <a:ext uri="{FF2B5EF4-FFF2-40B4-BE49-F238E27FC236}">
                <a16:creationId xmlns:a16="http://schemas.microsoft.com/office/drawing/2014/main" id="{BB8E928B-D787-5D2B-03F0-2117B2AA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62" y="2326342"/>
            <a:ext cx="5316638" cy="211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63488-BA4F-404A-B57B-5B5D2E1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633" y="-78246"/>
            <a:ext cx="6743844" cy="10058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800" b="1" u="sng" dirty="0">
                <a:solidFill>
                  <a:srgbClr val="002060"/>
                </a:solidFill>
                <a:effectLst/>
              </a:rPr>
            </a:br>
            <a:r>
              <a:rPr lang="en-US" sz="4800" b="1" u="sng" dirty="0">
                <a:solidFill>
                  <a:srgbClr val="002060"/>
                </a:solidFill>
                <a:effectLst/>
              </a:rPr>
              <a:t>Rotary Learning (RLC):</a:t>
            </a:r>
            <a:r>
              <a:rPr lang="en-US" sz="4800" b="1" dirty="0">
                <a:solidFill>
                  <a:srgbClr val="002060"/>
                </a:solidFill>
                <a:effectLst/>
              </a:rPr>
              <a:t> </a:t>
            </a:r>
            <a:br>
              <a:rPr lang="en-US" sz="4800" dirty="0">
                <a:effectLst/>
              </a:rPr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30A0B-A728-44B6-ADE1-84EF7F8B40AA}"/>
              </a:ext>
            </a:extLst>
          </p:cNvPr>
          <p:cNvSpPr txBox="1"/>
          <p:nvPr/>
        </p:nvSpPr>
        <p:spPr>
          <a:xfrm>
            <a:off x="382279" y="2121408"/>
            <a:ext cx="674384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89AE6F-3F94-9E72-67E3-A0C6E0505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9266" y="6144768"/>
            <a:ext cx="1442734" cy="5770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C582F1-43BB-67B4-C606-C73C8BD7CCF4}"/>
              </a:ext>
            </a:extLst>
          </p:cNvPr>
          <p:cNvGraphicFramePr/>
          <p:nvPr/>
        </p:nvGraphicFramePr>
        <p:xfrm>
          <a:off x="-1636101" y="509286"/>
          <a:ext cx="9820477" cy="696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0356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40" y="1937272"/>
            <a:ext cx="5193229" cy="25812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DA2F61-BE7E-48A1-9D0C-ED4137E3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26" y="13262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spcAft>
                <a:spcPts val="800"/>
              </a:spcAft>
            </a:pPr>
            <a:r>
              <a:rPr lang="en-US" sz="3700" u="none" strike="noStrike" dirty="0">
                <a:effectLst/>
              </a:rPr>
              <a:t> </a:t>
            </a:r>
            <a:br>
              <a:rPr lang="en-US" sz="3700" dirty="0">
                <a:effectLst/>
              </a:rPr>
            </a:br>
            <a:r>
              <a:rPr lang="en-US" sz="3700" b="1" u="sng" dirty="0">
                <a:solidFill>
                  <a:srgbClr val="002060"/>
                </a:solidFill>
                <a:effectLst/>
              </a:rPr>
              <a:t>ROTARY FOUNDATION</a:t>
            </a:r>
            <a:br>
              <a:rPr lang="en-US" sz="3700" dirty="0">
                <a:effectLst/>
              </a:rPr>
            </a:br>
            <a:endParaRPr lang="en-US" sz="3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ACC5F-46BA-4BFE-9BD0-500D5A20D99B}"/>
              </a:ext>
            </a:extLst>
          </p:cNvPr>
          <p:cNvSpPr txBox="1"/>
          <p:nvPr/>
        </p:nvSpPr>
        <p:spPr>
          <a:xfrm>
            <a:off x="1126260" y="1995513"/>
            <a:ext cx="4730451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EREY: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Every Rotarian Every Year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PHFs: 2 per Club = 120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Major Donors: Level 1: 10</a:t>
            </a:r>
          </a:p>
          <a:p>
            <a:pPr lvl="1" indent="-182880" defTabSz="9144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Level 2:  4 </a:t>
            </a:r>
            <a:r>
              <a:rPr lang="en-US" sz="2000" u="sng" dirty="0">
                <a:solidFill>
                  <a:srgbClr val="002060"/>
                </a:solidFill>
                <a:effectLst/>
              </a:rPr>
              <a:t> 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lvl="1" indent="-182880" defTabSz="9144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Level 3:  2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Bequest Society:   2 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Benefactors:           10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100% Club giving:      80%</a:t>
            </a:r>
            <a:endParaRPr lang="en-US" sz="2000" dirty="0">
              <a:solidFill>
                <a:srgbClr val="002060"/>
              </a:solidFill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District Goal:       $200,000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15479-4146-479D-8B97-0D0D0A773D5D}"/>
              </a:ext>
            </a:extLst>
          </p:cNvPr>
          <p:cNvSpPr txBox="1"/>
          <p:nvPr/>
        </p:nvSpPr>
        <p:spPr>
          <a:xfrm>
            <a:off x="616843" y="5690274"/>
            <a:ext cx="946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Each Club must contribute a minimum of 1,500 USD to the Polio Plus Fund.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B0275-779C-4C89-220F-FE4E45944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  <p:sp>
        <p:nvSpPr>
          <p:cNvPr id="3" name="AutoShape 2" descr="https://mail.one.com/api/dwloffice%40davidwalterghana.com/mail/1/INBOX/1341930626/20912/2/IMG-20230315-WA0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142488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9292A-31C6-41CC-9E48-002170B5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/>
              </a:rPr>
              <a:t>Opportunities to Give</a:t>
            </a:r>
            <a:br>
              <a:rPr lang="en-US" sz="4800" b="1" u="sng" dirty="0">
                <a:solidFill>
                  <a:srgbClr val="002060"/>
                </a:solidFill>
                <a:effectLst/>
              </a:rPr>
            </a:br>
            <a:br>
              <a:rPr lang="en-US" sz="4800" b="1" dirty="0">
                <a:solidFill>
                  <a:srgbClr val="002060"/>
                </a:solidFill>
                <a:effectLst/>
              </a:rPr>
            </a:b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9D45C-AA44-4EFB-B63B-4B544C0A645C}"/>
              </a:ext>
            </a:extLst>
          </p:cNvPr>
          <p:cNvSpPr txBox="1"/>
          <p:nvPr/>
        </p:nvSpPr>
        <p:spPr>
          <a:xfrm>
            <a:off x="382279" y="1403602"/>
            <a:ext cx="6743845" cy="5068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Polio Plus Fund (supports a polio-free world)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A specific area of focus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An approved global grant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Annual Fund (Supports Rotary’s Current Work)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Endowment (Supports Rotary’s future)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World Fund Gifts (spent where need is greatest)</a:t>
            </a:r>
          </a:p>
          <a:p>
            <a:pPr marL="274320" marR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Disaster Response Funds</a:t>
            </a:r>
          </a:p>
          <a:p>
            <a:pPr marL="274320" marR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600" dirty="0">
              <a:solidFill>
                <a:srgbClr val="002060"/>
              </a:solidFill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  <a:effectLst/>
              </a:rPr>
              <a:t>Rotary Peace Centers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effectLst/>
            </a:endParaRPr>
          </a:p>
        </p:txBody>
      </p:sp>
      <p:pic>
        <p:nvPicPr>
          <p:cNvPr id="22" name="Picture 5" descr="A close-up of several colorful folders&#10;&#10;Description automatically generated with low confidence">
            <a:extLst>
              <a:ext uri="{FF2B5EF4-FFF2-40B4-BE49-F238E27FC236}">
                <a16:creationId xmlns:a16="http://schemas.microsoft.com/office/drawing/2014/main" id="{566F38D1-7FC3-42E5-3788-FEEA7F81C6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39" r="30733" b="-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8B6D38-655C-648E-4E62-31435C6BF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4" y="6246781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AE7C99E-081A-A8FD-CD7C-9C20DEB7467A}"/>
              </a:ext>
            </a:extLst>
          </p:cNvPr>
          <p:cNvGraphicFramePr/>
          <p:nvPr/>
        </p:nvGraphicFramePr>
        <p:xfrm>
          <a:off x="741621" y="1008029"/>
          <a:ext cx="10367630" cy="462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459DF16-9248-5690-A0E1-107E23A6D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54ADF-D7B1-4051-8F68-C7DE8FD0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934" y="170249"/>
            <a:ext cx="6743844" cy="7225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 IMAGE </a:t>
            </a:r>
            <a:br>
              <a:rPr lang="en-US" sz="6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sz="48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F5CC9-617D-4D25-998F-5FD58553E869}"/>
              </a:ext>
            </a:extLst>
          </p:cNvPr>
          <p:cNvSpPr txBox="1"/>
          <p:nvPr/>
        </p:nvSpPr>
        <p:spPr>
          <a:xfrm>
            <a:off x="382280" y="484631"/>
            <a:ext cx="6821324" cy="485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u="sng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Strategies:</a:t>
            </a:r>
            <a:endParaRPr lang="en-US" sz="2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A9E488-0D1F-81A9-99D8-DB82D892F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0906"/>
            <a:ext cx="1442734" cy="5770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47A9C4-5746-9CC0-BFE8-2A3670EC24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157962"/>
              </p:ext>
            </p:extLst>
          </p:nvPr>
        </p:nvGraphicFramePr>
        <p:xfrm>
          <a:off x="2101860" y="1785509"/>
          <a:ext cx="6943919" cy="467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9ACB7CB-1DC8-D7F4-0847-EE7B99DB39A3}"/>
              </a:ext>
            </a:extLst>
          </p:cNvPr>
          <p:cNvSpPr/>
          <p:nvPr/>
        </p:nvSpPr>
        <p:spPr>
          <a:xfrm>
            <a:off x="2308302" y="5765180"/>
            <a:ext cx="334537" cy="379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59F11F-0776-A2F8-677B-D54801510663}"/>
              </a:ext>
            </a:extLst>
          </p:cNvPr>
          <p:cNvSpPr/>
          <p:nvPr/>
        </p:nvSpPr>
        <p:spPr>
          <a:xfrm>
            <a:off x="4577430" y="5765180"/>
            <a:ext cx="334537" cy="379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79583A-BFA4-8D0B-91BB-DB80301D1750}"/>
              </a:ext>
            </a:extLst>
          </p:cNvPr>
          <p:cNvSpPr/>
          <p:nvPr/>
        </p:nvSpPr>
        <p:spPr>
          <a:xfrm>
            <a:off x="6959688" y="5765180"/>
            <a:ext cx="334537" cy="379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978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B317E-8DD9-4E4B-BB84-1C62235B218B}"/>
              </a:ext>
            </a:extLst>
          </p:cNvPr>
          <p:cNvSpPr txBox="1"/>
          <p:nvPr/>
        </p:nvSpPr>
        <p:spPr>
          <a:xfrm>
            <a:off x="425823" y="1376083"/>
            <a:ext cx="11622741" cy="4155217"/>
          </a:xfrm>
          <a:prstGeom prst="rect">
            <a:avLst/>
          </a:prstGeom>
          <a:solidFill>
            <a:srgbClr val="CC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ROTARY INTERNATIONAL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PRESIDENT-ELECT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2801A-A827-AC35-DD56-5E33DE1D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54ADF-D7B1-4051-8F68-C7DE8FD0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861" y="5888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 IMAGE </a:t>
            </a:r>
            <a:br>
              <a:rPr lang="en-US" sz="48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sz="48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F5CC9-617D-4D25-998F-5FD58553E869}"/>
              </a:ext>
            </a:extLst>
          </p:cNvPr>
          <p:cNvSpPr txBox="1"/>
          <p:nvPr/>
        </p:nvSpPr>
        <p:spPr>
          <a:xfrm>
            <a:off x="304801" y="1351280"/>
            <a:ext cx="6821324" cy="482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  <a:effectLst/>
            </a:endParaRP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400" dirty="0">
              <a:solidFill>
                <a:srgbClr val="002060"/>
              </a:solidFill>
              <a:effectLst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F1D50F-9A56-9206-3324-E538DF5F4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72200"/>
            <a:ext cx="1442734" cy="5770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423F45-C1F3-89A1-CF22-4CE60255A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599287"/>
              </p:ext>
            </p:extLst>
          </p:nvPr>
        </p:nvGraphicFramePr>
        <p:xfrm>
          <a:off x="2032000" y="14334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DFD662-D03E-0D51-9171-3C04AA7B7726}"/>
              </a:ext>
            </a:extLst>
          </p:cNvPr>
          <p:cNvSpPr txBox="1"/>
          <p:nvPr/>
        </p:nvSpPr>
        <p:spPr>
          <a:xfrm>
            <a:off x="382280" y="484631"/>
            <a:ext cx="6821324" cy="485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u="sng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Strategies:</a:t>
            </a:r>
            <a:endParaRPr lang="en-US" sz="2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60020"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effectLst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B513DC-F66E-7062-932D-4BDB1FFEC2FB}"/>
              </a:ext>
            </a:extLst>
          </p:cNvPr>
          <p:cNvSpPr/>
          <p:nvPr/>
        </p:nvSpPr>
        <p:spPr>
          <a:xfrm>
            <a:off x="2280230" y="6040110"/>
            <a:ext cx="334537" cy="379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95345D-952F-34F2-0E10-D39707E348BB}"/>
              </a:ext>
            </a:extLst>
          </p:cNvPr>
          <p:cNvSpPr/>
          <p:nvPr/>
        </p:nvSpPr>
        <p:spPr>
          <a:xfrm>
            <a:off x="4880813" y="6040623"/>
            <a:ext cx="334537" cy="379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137A98-8B32-9C71-2C03-930823171236}"/>
              </a:ext>
            </a:extLst>
          </p:cNvPr>
          <p:cNvSpPr/>
          <p:nvPr/>
        </p:nvSpPr>
        <p:spPr>
          <a:xfrm>
            <a:off x="7715391" y="6040110"/>
            <a:ext cx="334537" cy="379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378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C6AF7-1095-4CE1-B45A-21BB770B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" y="111172"/>
            <a:ext cx="9620363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 IMAGE/PROMOTE ROTARY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383F3-306F-452A-BBFA-6C8EFF6E69AC}"/>
              </a:ext>
            </a:extLst>
          </p:cNvPr>
          <p:cNvSpPr txBox="1"/>
          <p:nvPr/>
        </p:nvSpPr>
        <p:spPr>
          <a:xfrm>
            <a:off x="382279" y="2121408"/>
            <a:ext cx="674384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C03302-84E9-11B9-2258-802AEE818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4" y="6169734"/>
            <a:ext cx="1442734" cy="57709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EE2F1A-5146-0161-3F8B-326CCAE359E1}"/>
              </a:ext>
            </a:extLst>
          </p:cNvPr>
          <p:cNvGraphicFramePr/>
          <p:nvPr/>
        </p:nvGraphicFramePr>
        <p:xfrm>
          <a:off x="333075" y="10451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AB0221F-9ED8-6EAB-98C8-1C456CE07271}"/>
              </a:ext>
            </a:extLst>
          </p:cNvPr>
          <p:cNvSpPr/>
          <p:nvPr/>
        </p:nvSpPr>
        <p:spPr>
          <a:xfrm>
            <a:off x="553773" y="1504037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22084C-532A-7B30-94C5-8E593BE79E84}"/>
              </a:ext>
            </a:extLst>
          </p:cNvPr>
          <p:cNvSpPr/>
          <p:nvPr/>
        </p:nvSpPr>
        <p:spPr>
          <a:xfrm>
            <a:off x="1033017" y="2765706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CADA25-CE46-DB77-1C01-9DC2129DA11A}"/>
              </a:ext>
            </a:extLst>
          </p:cNvPr>
          <p:cNvSpPr/>
          <p:nvPr/>
        </p:nvSpPr>
        <p:spPr>
          <a:xfrm>
            <a:off x="1010113" y="4027375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596019-CC33-F713-8936-88C7505301B8}"/>
              </a:ext>
            </a:extLst>
          </p:cNvPr>
          <p:cNvSpPr/>
          <p:nvPr/>
        </p:nvSpPr>
        <p:spPr>
          <a:xfrm>
            <a:off x="542020" y="5255722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081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C6AF7-1095-4CE1-B45A-21BB770B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79" y="0"/>
            <a:ext cx="9664969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 IMAGE/PROMOTE ROTARY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946988F-D224-1213-B1DB-943C31F05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4" y="6149544"/>
            <a:ext cx="1442734" cy="57709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90868C-F9BE-C204-14B8-B276601C0385}"/>
              </a:ext>
            </a:extLst>
          </p:cNvPr>
          <p:cNvGraphicFramePr/>
          <p:nvPr/>
        </p:nvGraphicFramePr>
        <p:xfrm>
          <a:off x="382279" y="7308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C37B0E23-B82A-72F2-66F0-26B5828DB2E0}"/>
              </a:ext>
            </a:extLst>
          </p:cNvPr>
          <p:cNvSpPr/>
          <p:nvPr/>
        </p:nvSpPr>
        <p:spPr>
          <a:xfrm>
            <a:off x="707908" y="1403603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45F474-971C-D20A-6DA4-4D3822AB8034}"/>
              </a:ext>
            </a:extLst>
          </p:cNvPr>
          <p:cNvSpPr/>
          <p:nvPr/>
        </p:nvSpPr>
        <p:spPr>
          <a:xfrm>
            <a:off x="1099923" y="3059776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57B7CA-EFDB-458C-A78F-65C0558980BB}"/>
              </a:ext>
            </a:extLst>
          </p:cNvPr>
          <p:cNvSpPr/>
          <p:nvPr/>
        </p:nvSpPr>
        <p:spPr>
          <a:xfrm>
            <a:off x="707908" y="4692726"/>
            <a:ext cx="784030" cy="78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38082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4DCA-9D37-419A-AE0E-00365CE4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34"/>
            <a:ext cx="10058400" cy="1609344"/>
          </a:xfrm>
        </p:spPr>
        <p:txBody>
          <a:bodyPr/>
          <a:lstStyle/>
          <a:p>
            <a:r>
              <a:rPr lang="en-US" sz="32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SERVICE PROJECTS</a:t>
            </a:r>
            <a:br>
              <a:rPr lang="en-GB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GB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D6D3A-38BC-4EFE-9646-AD8F8FA87FF3}"/>
              </a:ext>
            </a:extLst>
          </p:cNvPr>
          <p:cNvSpPr txBox="1"/>
          <p:nvPr/>
        </p:nvSpPr>
        <p:spPr>
          <a:xfrm>
            <a:off x="838200" y="1027906"/>
            <a:ext cx="10634330" cy="210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Service projects have the singular objective to be 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IMPACTFUL</a:t>
            </a: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6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When we talk about Rotary’s impact, we refer to the positive, long-term change that 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from our 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actions</a:t>
            </a: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6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want people in our communities and around the world to know about it.</a:t>
            </a:r>
            <a:endParaRPr lang="en-GB" sz="16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Building Blocks are</a:t>
            </a:r>
            <a:r>
              <a:rPr lang="en-US" sz="1800" dirty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11A991-C324-41C5-BAA7-D2967E949198}"/>
              </a:ext>
            </a:extLst>
          </p:cNvPr>
          <p:cNvGraphicFramePr>
            <a:graphicFrameLocks noGrp="1"/>
          </p:cNvGraphicFramePr>
          <p:nvPr/>
        </p:nvGraphicFramePr>
        <p:xfrm>
          <a:off x="1059737" y="3162111"/>
          <a:ext cx="9393792" cy="341670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79943">
                  <a:extLst>
                    <a:ext uri="{9D8B030D-6E8A-4147-A177-3AD203B41FA5}">
                      <a16:colId xmlns:a16="http://schemas.microsoft.com/office/drawing/2014/main" val="3754638825"/>
                    </a:ext>
                  </a:extLst>
                </a:gridCol>
                <a:gridCol w="3456809">
                  <a:extLst>
                    <a:ext uri="{9D8B030D-6E8A-4147-A177-3AD203B41FA5}">
                      <a16:colId xmlns:a16="http://schemas.microsoft.com/office/drawing/2014/main" val="1359502663"/>
                    </a:ext>
                  </a:extLst>
                </a:gridCol>
                <a:gridCol w="4357040">
                  <a:extLst>
                    <a:ext uri="{9D8B030D-6E8A-4147-A177-3AD203B41FA5}">
                      <a16:colId xmlns:a16="http://schemas.microsoft.com/office/drawing/2014/main" val="3896578186"/>
                    </a:ext>
                  </a:extLst>
                </a:gridCol>
              </a:tblGrid>
              <a:tr h="847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Input</a:t>
                      </a:r>
                      <a:endParaRPr lang="en-GB" sz="18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 resources invested in a project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Example: </a:t>
                      </a: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Time, Money, training and materials used for project/program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86611"/>
                  </a:ext>
                </a:extLst>
              </a:tr>
              <a:tr h="847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Output</a:t>
                      </a:r>
                      <a:endParaRPr lang="en-GB" sz="18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Immediate results of a project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People trained Materials delivered People and institutions engaged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76937"/>
                  </a:ext>
                </a:extLst>
              </a:tr>
              <a:tr h="847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Outcome</a:t>
                      </a:r>
                      <a:endParaRPr lang="en-GB" sz="18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 short term or intermediate results of a project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Adoption of systems and/or practices encouraged by the project.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22714"/>
                  </a:ext>
                </a:extLst>
              </a:tr>
              <a:tr h="847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Impact</a:t>
                      </a:r>
                      <a:endParaRPr lang="en-GB" sz="18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 positive long-term changes resulting from our actions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Example</a:t>
                      </a:r>
                      <a:r>
                        <a:rPr lang="en-US" sz="18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: Measurable improvement that otherwise would not have happened</a:t>
                      </a:r>
                      <a:endParaRPr lang="en-GB" sz="18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55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654064-9913-48C4-5E72-C307042C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528" y="61606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F7C8-789D-423B-8F94-8B76860E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58"/>
            <a:ext cx="10058400" cy="1609344"/>
          </a:xfrm>
        </p:spPr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DISTRICT PROJECTS</a:t>
            </a:r>
            <a:br>
              <a:rPr lang="en-GB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GB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GB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D5FF3-A702-44E6-94A9-2A6AC14069F4}"/>
              </a:ext>
            </a:extLst>
          </p:cNvPr>
          <p:cNvSpPr txBox="1"/>
          <p:nvPr/>
        </p:nvSpPr>
        <p:spPr>
          <a:xfrm>
            <a:off x="838199" y="1027906"/>
            <a:ext cx="9705109" cy="1168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have sustainable projects that have measurable goals and outcomes.</a:t>
            </a:r>
            <a:endParaRPr lang="en-GB" sz="16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Projects must support objects of RI and TRF.</a:t>
            </a:r>
            <a:endParaRPr lang="en-GB" sz="16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encourage clubs to </a:t>
            </a:r>
            <a:r>
              <a:rPr lang="en-US" sz="1800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support</a:t>
            </a: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</a:t>
            </a: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participate</a:t>
            </a:r>
            <a:r>
              <a:rPr lang="en-US" sz="18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District Projects.</a:t>
            </a:r>
            <a:endParaRPr lang="en-GB" sz="16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94456485"/>
              </p:ext>
            </p:extLst>
          </p:nvPr>
        </p:nvGraphicFramePr>
        <p:xfrm>
          <a:off x="459810" y="2355272"/>
          <a:ext cx="9083964" cy="317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DD5FF3-A702-44E6-94A9-2A6AC14069F4}"/>
              </a:ext>
            </a:extLst>
          </p:cNvPr>
          <p:cNvSpPr txBox="1"/>
          <p:nvPr/>
        </p:nvSpPr>
        <p:spPr>
          <a:xfrm>
            <a:off x="838199" y="5635636"/>
            <a:ext cx="9705109" cy="1179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Joint projects: Interact + </a:t>
            </a:r>
            <a:r>
              <a:rPr lang="en-US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Rotaract</a:t>
            </a:r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">
              <a:lnSpc>
                <a:spcPct val="107000"/>
              </a:lnSpc>
            </a:pPr>
            <a:r>
              <a:rPr lang="en-US" sz="1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Joint projects/ Collaboration with non-Rotary organization</a:t>
            </a:r>
            <a:r>
              <a:rPr lang="en-US" sz="1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367C9-E94D-5468-E224-CC996816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693" y="6138838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2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44FF7-F32F-43F0-B38A-2135BCAD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79" y="139942"/>
            <a:ext cx="6743844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Targeted District Projects</a:t>
            </a:r>
            <a:br>
              <a:rPr lang="en-US" sz="4800" dirty="0">
                <a:effectLst/>
              </a:rPr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CB55-A25E-464A-8D2D-9BE44C8D7AD1}"/>
              </a:ext>
            </a:extLst>
          </p:cNvPr>
          <p:cNvSpPr txBox="1"/>
          <p:nvPr/>
        </p:nvSpPr>
        <p:spPr>
          <a:xfrm>
            <a:off x="382280" y="1003301"/>
            <a:ext cx="5580370" cy="516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Documentary on History of Rotary in the District and Ghana (1958 to present) – </a:t>
            </a:r>
          </a:p>
          <a:p>
            <a:pPr marL="800100" lvl="1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en-US" sz="32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Charting a new course: Rotary Ghana”</a:t>
            </a:r>
          </a:p>
          <a:p>
            <a:pPr marL="617220" lvl="1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sz="3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Mobile App (D 9104).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3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D9104 Website.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32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major health initiative.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741E0B-A937-CB07-6B52-6E8FF58D5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42309"/>
            <a:ext cx="1442734" cy="577094"/>
          </a:xfrm>
          <a:prstGeom prst="rect">
            <a:avLst/>
          </a:prstGeom>
        </p:spPr>
      </p:pic>
      <p:pic>
        <p:nvPicPr>
          <p:cNvPr id="2052" name="Picture 4" descr="District Resources - Rotary District 1260">
            <a:extLst>
              <a:ext uri="{FF2B5EF4-FFF2-40B4-BE49-F238E27FC236}">
                <a16:creationId xmlns:a16="http://schemas.microsoft.com/office/drawing/2014/main" id="{BBB586D7-A4AC-34E3-35AD-73D870AC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526" y="1749287"/>
            <a:ext cx="6077368" cy="40515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37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86AF-FFF7-455E-8EFE-D730EBD6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22" y="228715"/>
            <a:ext cx="9917536" cy="1056075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400" b="1" u="sng" dirty="0"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400" b="1" u="sng" dirty="0"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9104: SOLAR VACCINE SHELTER PROJECT</a:t>
            </a:r>
            <a:br>
              <a:rPr lang="en-US" sz="3400" dirty="0">
                <a:solidFill>
                  <a:schemeClr val="bg1"/>
                </a:solidFill>
                <a:effectLst/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7ECDF-A613-E9E8-847C-B1C6C3BB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358" y="6229681"/>
            <a:ext cx="1442734" cy="57709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335F902-8A10-B770-7E86-AD96CF0D78AC}"/>
              </a:ext>
            </a:extLst>
          </p:cNvPr>
          <p:cNvGraphicFramePr/>
          <p:nvPr/>
        </p:nvGraphicFramePr>
        <p:xfrm>
          <a:off x="-2708978" y="1284790"/>
          <a:ext cx="14526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26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otary District 5360 Youth Exchange | Rotary District 5360">
            <a:extLst>
              <a:ext uri="{FF2B5EF4-FFF2-40B4-BE49-F238E27FC236}">
                <a16:creationId xmlns:a16="http://schemas.microsoft.com/office/drawing/2014/main" id="{AA9B292C-EFA4-DD5E-5D0E-504DB763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83" y="2708476"/>
            <a:ext cx="6149155" cy="41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981032-EADE-4355-B5EA-CDFC892F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93" y="273611"/>
            <a:ext cx="5454859" cy="16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GENERATION/YOUTH</a:t>
            </a:r>
            <a:b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E019D-D7BB-4F88-9292-E97486A6918E}"/>
              </a:ext>
            </a:extLst>
          </p:cNvPr>
          <p:cNvSpPr txBox="1"/>
          <p:nvPr/>
        </p:nvSpPr>
        <p:spPr>
          <a:xfrm>
            <a:off x="293993" y="1632204"/>
            <a:ext cx="8352296" cy="359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goals are: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publicize and support vibrant youth and young adult </a:t>
            </a:r>
            <a:r>
              <a:rPr lang="en-US" sz="2000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programmes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adhere to Youth protection standards.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Promote a service project(s) to help empower young girls.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Club Formations + Events</a:t>
            </a:r>
            <a:endParaRPr lang="en-US" sz="2000" b="1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Interact: 10 New Clubs.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Rotaract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Nett</a:t>
            </a:r>
            <a:r>
              <a:rPr lang="en-US" sz="2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3 C</a:t>
            </a:r>
            <a:r>
              <a:rPr lang="en-US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lubs.</a:t>
            </a: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14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B9C39-8EDA-29D0-B66B-E789EE2D4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2309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tary District 5360 Youth Exchange | Rotary District 5360">
            <a:extLst>
              <a:ext uri="{FF2B5EF4-FFF2-40B4-BE49-F238E27FC236}">
                <a16:creationId xmlns:a16="http://schemas.microsoft.com/office/drawing/2014/main" id="{50B29924-042E-FAE6-2A20-208A333E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33" y="2708476"/>
            <a:ext cx="6149155" cy="41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981032-EADE-4355-B5EA-CDFC892F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93" y="273611"/>
            <a:ext cx="5454859" cy="16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GENERATION/YOUTH</a:t>
            </a:r>
            <a:br>
              <a:rPr lang="en-US" sz="3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E019D-D7BB-4F88-9292-E97486A6918E}"/>
              </a:ext>
            </a:extLst>
          </p:cNvPr>
          <p:cNvSpPr txBox="1"/>
          <p:nvPr/>
        </p:nvSpPr>
        <p:spPr>
          <a:xfrm>
            <a:off x="293993" y="1474306"/>
            <a:ext cx="8079042" cy="359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Youth Exchange: To promote the use of Virtual Exchange </a:t>
            </a:r>
            <a:r>
              <a:rPr lang="en-US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Programmes</a:t>
            </a:r>
            <a:endParaRPr lang="en-US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    &gt;2 youth Exchange </a:t>
            </a:r>
            <a:r>
              <a:rPr lang="en-US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programmes</a:t>
            </a: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b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RYLA: To hold a District RYLA event.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District Committees/Activities - must include </a:t>
            </a:r>
            <a:r>
              <a:rPr lang="en-US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Rotaractors</a:t>
            </a: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District Public Image project – </a:t>
            </a:r>
            <a:r>
              <a:rPr lang="en-US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Rotaractors</a:t>
            </a:r>
            <a:r>
              <a:rPr lang="en-US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must be prominent in the implementation</a:t>
            </a:r>
            <a:r>
              <a:rPr lang="en-US" sz="12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8516D-20B0-3621-89CA-ADB863884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42309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9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7156-D850-406B-84D5-C9B31E94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6" y="1138593"/>
            <a:ext cx="4869179" cy="518896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60020" lvl="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8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ENVIRONMENT:</a:t>
            </a:r>
            <a:br>
              <a:rPr lang="en-US" sz="4800" dirty="0">
                <a:solidFill>
                  <a:srgbClr val="000000"/>
                </a:solidFill>
                <a:effectLst/>
              </a:rPr>
            </a:br>
            <a:br>
              <a:rPr lang="en-US" sz="4800" dirty="0">
                <a:solidFill>
                  <a:srgbClr val="000000"/>
                </a:solidFill>
                <a:effectLst/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embark on nationwide District Environmental Service Project – “Planting 1,000 trees in 100 Schools”</a:t>
            </a:r>
            <a:b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Have 2 major symposia on the environment one of them in conjunction with World Environment Day.</a:t>
            </a:r>
            <a:b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Appoint a “Green Ambassador” to effect/coordinate/execute the Environment Project!</a:t>
            </a:r>
            <a:br>
              <a:rPr lang="en-US" sz="22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3D1D4F-A260-4BD5-D110-7D4E519E5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539" y="6228629"/>
            <a:ext cx="1442734" cy="577094"/>
          </a:xfrm>
          <a:prstGeom prst="rect">
            <a:avLst/>
          </a:prstGeom>
        </p:spPr>
      </p:pic>
      <p:pic>
        <p:nvPicPr>
          <p:cNvPr id="5122" name="Picture 2" descr="Environment - Rotary District 1190">
            <a:extLst>
              <a:ext uri="{FF2B5EF4-FFF2-40B4-BE49-F238E27FC236}">
                <a16:creationId xmlns:a16="http://schemas.microsoft.com/office/drawing/2014/main" id="{407CEE81-C571-C898-F136-3669EAEC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13" y="1138594"/>
            <a:ext cx="5152558" cy="51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AAAE07-F70E-CC9B-E535-102344A24634}"/>
              </a:ext>
            </a:extLst>
          </p:cNvPr>
          <p:cNvSpPr/>
          <p:nvPr/>
        </p:nvSpPr>
        <p:spPr>
          <a:xfrm>
            <a:off x="6096000" y="613458"/>
            <a:ext cx="6092952" cy="5949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DBCCA6-B5E1-FC19-BA5F-57877B7DD2E0}"/>
              </a:ext>
            </a:extLst>
          </p:cNvPr>
          <p:cNvSpPr/>
          <p:nvPr/>
        </p:nvSpPr>
        <p:spPr>
          <a:xfrm>
            <a:off x="5546991" y="3429000"/>
            <a:ext cx="1137484" cy="100699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0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B7B3A-7328-4FB8-AA97-1656483505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89" r="3271" b="-2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E292B-00DB-4957-A2C8-D3FCFB26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br>
              <a:rPr lang="en-US" sz="36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36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Gordon McInally</a:t>
            </a: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Rotary International </a:t>
            </a: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President</a:t>
            </a: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2022-2023</a:t>
            </a: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Rotary Club at South Queensferry,</a:t>
            </a:r>
            <a:b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 Lothian, Scotland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6459CF-BF8A-83A3-50C9-DC060B236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45E44-5DD5-4E6C-A2CD-D1792E43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87" y="-151016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OTHERS </a:t>
            </a:r>
            <a:r>
              <a:rPr lang="en-US" sz="4800" b="1" u="sng" dirty="0">
                <a:effectLst/>
              </a:rPr>
              <a:t> </a:t>
            </a:r>
            <a:br>
              <a:rPr lang="en-US" sz="4800" dirty="0">
                <a:effectLst/>
              </a:rPr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9D9AF-250E-42AA-B42A-09418B4BE9AD}"/>
              </a:ext>
            </a:extLst>
          </p:cNvPr>
          <p:cNvSpPr txBox="1"/>
          <p:nvPr/>
        </p:nvSpPr>
        <p:spPr>
          <a:xfrm>
            <a:off x="467461" y="1307312"/>
            <a:ext cx="11391463" cy="482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E6AF12-4F90-C4C5-9433-CF562F83B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358" y="6229681"/>
            <a:ext cx="1442734" cy="5770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AAAF76-CDDC-BD7A-5B72-77957601FEA5}"/>
              </a:ext>
            </a:extLst>
          </p:cNvPr>
          <p:cNvGraphicFramePr/>
          <p:nvPr/>
        </p:nvGraphicFramePr>
        <p:xfrm>
          <a:off x="812687" y="1161616"/>
          <a:ext cx="8128000" cy="564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203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1F9B4-222B-44DC-A9AC-439E67318288}"/>
              </a:ext>
            </a:extLst>
          </p:cNvPr>
          <p:cNvSpPr txBox="1"/>
          <p:nvPr/>
        </p:nvSpPr>
        <p:spPr>
          <a:xfrm>
            <a:off x="2162139" y="247611"/>
            <a:ext cx="7867722" cy="592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Imagine </a:t>
            </a:r>
            <a:r>
              <a:rPr lang="en-US" sz="3200" b="1" i="1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Positively,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Imagine beyond </a:t>
            </a:r>
            <a:r>
              <a:rPr lang="en-US" sz="3200" b="1" dirty="0">
                <a:solidFill>
                  <a:srgbClr val="7030A0"/>
                </a:solidFill>
                <a:latin typeface="Corbel Light" panose="020B0303020204020204" pitchFamily="34" charset="0"/>
              </a:rPr>
              <a:t>W</a:t>
            </a:r>
            <a:r>
              <a:rPr lang="en-US" sz="3200" b="1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ords,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Imagine beyond </a:t>
            </a:r>
            <a:r>
              <a:rPr lang="en-US" sz="3200" b="1" dirty="0">
                <a:solidFill>
                  <a:srgbClr val="7030A0"/>
                </a:solidFill>
                <a:latin typeface="Corbel Light" panose="020B0303020204020204" pitchFamily="34" charset="0"/>
              </a:rPr>
              <a:t>D</a:t>
            </a:r>
            <a:r>
              <a:rPr lang="en-US" sz="3200" b="1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reams,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Imagine going beyond </a:t>
            </a:r>
            <a:r>
              <a:rPr lang="en-US" sz="3200" b="1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Ourselves,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Let’s look back on this year and say that,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3200" b="1" dirty="0">
              <a:solidFill>
                <a:srgbClr val="7030A0"/>
              </a:solidFill>
              <a:latin typeface="Corbel Light" panose="020B0303020204020204" pitchFamily="34" charset="0"/>
            </a:endParaRP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b="1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We have imagined fearlessly, 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Now let’s take a step into our new District, 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Let’s be </a:t>
            </a:r>
            <a:r>
              <a:rPr lang="en-US" sz="3200" b="1" dirty="0">
                <a:solidFill>
                  <a:srgbClr val="7030A0"/>
                </a:solidFill>
                <a:effectLst/>
                <a:latin typeface="Bahnschrift SemiBold" panose="020B0502040204020203" pitchFamily="34" charset="0"/>
              </a:rPr>
              <a:t>BOLD</a:t>
            </a: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, let’s be </a:t>
            </a:r>
            <a:r>
              <a:rPr lang="en-US" sz="32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PHENOMENAL</a:t>
            </a:r>
            <a:r>
              <a:rPr lang="en-US" sz="3200" b="1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!</a:t>
            </a: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 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“You are the leaders who will create hope. 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CREATE HOPE in the WORLD </a:t>
            </a:r>
            <a:r>
              <a:rPr lang="en-US" sz="3200" dirty="0">
                <a:solidFill>
                  <a:srgbClr val="7030A0"/>
                </a:solidFill>
                <a:effectLst/>
                <a:latin typeface="Corbel Light" panose="020B0303020204020204" pitchFamily="34" charset="0"/>
              </a:rPr>
              <a:t>as you exit these doors and ignite the world”</a:t>
            </a:r>
          </a:p>
          <a:p>
            <a:pPr marR="0" algn="ctr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3200" dirty="0">
              <a:solidFill>
                <a:srgbClr val="7030A0"/>
              </a:solidFill>
              <a:effectLst/>
              <a:latin typeface="Corbel Light" panose="020B0303020204020204" pitchFamily="34" charset="0"/>
            </a:endParaRP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A0044C-7DF3-228B-D16F-9495D1BE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957" y="6172161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B85E9-25AD-90A4-B77D-3F1DBBED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75" y="1223869"/>
            <a:ext cx="8451849" cy="39785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kern="1200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“Action without vision is wasted, and vision without action is just a dream.</a:t>
            </a:r>
            <a:br>
              <a:rPr lang="en-US" sz="4800" b="1" kern="1200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kern="1200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with vision brings hope to the world.”</a:t>
            </a:r>
            <a:endParaRPr lang="en-US" sz="2400" b="1" kern="1200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6CBC6-317C-70A2-4020-B84D04143B4A}"/>
              </a:ext>
            </a:extLst>
          </p:cNvPr>
          <p:cNvSpPr txBox="1"/>
          <p:nvPr/>
        </p:nvSpPr>
        <p:spPr>
          <a:xfrm>
            <a:off x="3751199" y="5634131"/>
            <a:ext cx="4689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200" dirty="0">
                <a:solidFill>
                  <a:srgbClr val="17448F"/>
                </a:solidFill>
                <a:latin typeface="+mj-lt"/>
                <a:ea typeface="+mj-ea"/>
                <a:cs typeface="+mj-cs"/>
              </a:rPr>
              <a:t>1996-97 RI Pres. Luis Vicente </a:t>
            </a:r>
            <a:r>
              <a:rPr lang="en-US" sz="1800" b="1" kern="1200" dirty="0" err="1">
                <a:solidFill>
                  <a:srgbClr val="17448F"/>
                </a:solidFill>
                <a:latin typeface="+mj-lt"/>
                <a:ea typeface="+mj-ea"/>
                <a:cs typeface="+mj-cs"/>
              </a:rPr>
              <a:t>Giay</a:t>
            </a:r>
            <a:br>
              <a:rPr lang="en-US" sz="1800" b="1" kern="1200" dirty="0">
                <a:solidFill>
                  <a:srgbClr val="17448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17448F"/>
                </a:solidFill>
                <a:latin typeface="+mj-lt"/>
                <a:ea typeface="+mj-ea"/>
                <a:cs typeface="+mj-cs"/>
              </a:rPr>
              <a:t>- Address to 1996 Rotary </a:t>
            </a:r>
            <a:r>
              <a:rPr lang="en-US" sz="1800" b="1" kern="1200" dirty="0" err="1">
                <a:solidFill>
                  <a:srgbClr val="17448F"/>
                </a:solidFill>
                <a:latin typeface="+mj-lt"/>
                <a:ea typeface="+mj-ea"/>
                <a:cs typeface="+mj-cs"/>
              </a:rPr>
              <a:t>Covention</a:t>
            </a:r>
            <a:r>
              <a:rPr lang="en-US" sz="1800" b="1" kern="1200" dirty="0">
                <a:solidFill>
                  <a:srgbClr val="17448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1800" b="1" kern="1200" dirty="0">
                <a:solidFill>
                  <a:srgbClr val="17448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17448F"/>
                </a:solidFill>
                <a:latin typeface="+mj-lt"/>
                <a:ea typeface="+mj-ea"/>
                <a:cs typeface="+mj-cs"/>
              </a:rPr>
              <a:t>Calgary, Alberta, Canada</a:t>
            </a:r>
            <a:endParaRPr lang="en-GB" dirty="0">
              <a:solidFill>
                <a:srgbClr val="1744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22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What Career is Right For Your Myers-Briggs Type? | Hive Life Magazine">
            <a:extLst>
              <a:ext uri="{FF2B5EF4-FFF2-40B4-BE49-F238E27FC236}">
                <a16:creationId xmlns:a16="http://schemas.microsoft.com/office/drawing/2014/main" id="{D2C6C723-ECB4-90E1-4047-75EBDF06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9" b="96623" l="10000" r="90000">
                        <a14:foregroundMark x1="53875" y1="3377" x2="56500" y2="32833"/>
                        <a14:foregroundMark x1="62625" y1="34334" x2="58750" y2="51032"/>
                        <a14:foregroundMark x1="62250" y1="62852" x2="77250" y2="83865"/>
                        <a14:foregroundMark x1="72000" y1="96623" x2="28125" y2="93809"/>
                        <a14:foregroundMark x1="57500" y1="55535" x2="63000" y2="79550"/>
                        <a14:foregroundMark x1="44000" y1="58537" x2="48875" y2="94934"/>
                        <a14:foregroundMark x1="61375" y1="58349" x2="54875" y2="93996"/>
                        <a14:foregroundMark x1="62625" y1="44278" x2="54500" y2="38462"/>
                        <a14:foregroundMark x1="64250" y1="32270" x2="56500" y2="25704"/>
                        <a14:foregroundMark x1="64500" y1="35835" x2="61375" y2="33208"/>
                        <a14:foregroundMark x1="63875" y1="41463" x2="59250" y2="37523"/>
                        <a14:foregroundMark x1="64500" y1="38274" x2="59125" y2="3302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88" y="610834"/>
            <a:ext cx="5511760" cy="4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203152-8468-408F-8502-0F158B67509D}"/>
              </a:ext>
            </a:extLst>
          </p:cNvPr>
          <p:cNvSpPr txBox="1"/>
          <p:nvPr/>
        </p:nvSpPr>
        <p:spPr>
          <a:xfrm>
            <a:off x="707375" y="866349"/>
            <a:ext cx="5148072" cy="4929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“PEOPLE WILL FORGET WHAT YOU SAID,</a:t>
            </a:r>
            <a:endParaRPr lang="en-US" sz="2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PEOPLE WILL FORGET WHAT YOU DID,</a:t>
            </a: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</a:t>
            </a: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PEOPLE WILL NEVER FORGET HOW YOU MADE THEM FEEL”</a:t>
            </a:r>
            <a:endParaRPr lang="en-US" sz="28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indent="-18288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b="1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Maya Angelou-</a:t>
            </a:r>
            <a:endParaRPr lang="en-US" sz="2400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C715-41EC-505C-E471-C9DA93E62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2309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4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1F9B4-222B-44DC-A9AC-439E67318288}"/>
              </a:ext>
            </a:extLst>
          </p:cNvPr>
          <p:cNvSpPr txBox="1"/>
          <p:nvPr/>
        </p:nvSpPr>
        <p:spPr>
          <a:xfrm>
            <a:off x="168919" y="465328"/>
            <a:ext cx="12023081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400" b="1" dirty="0">
              <a:effectLst/>
              <a:latin typeface="Corbel Light" panose="020B0303020204020204" pitchFamily="34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4400" b="1" dirty="0">
              <a:effectLst/>
              <a:latin typeface="Bahnschrift SemiBold" panose="020B0502040204020203" pitchFamily="34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4400" b="1" dirty="0">
              <a:effectLst/>
              <a:latin typeface="Bahnschrift SemiBold" panose="020B0502040204020203" pitchFamily="34" charset="0"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400" b="1" dirty="0">
                <a:latin typeface="Bahnschrift SemiBold" panose="020B0502040204020203" pitchFamily="34" charset="0"/>
              </a:rPr>
              <a:t>          </a:t>
            </a:r>
            <a:r>
              <a:rPr lang="en-US" sz="4400" b="1" dirty="0">
                <a:effectLst/>
                <a:latin typeface="Bahnschrift SemiBold" panose="020B0502040204020203" pitchFamily="34" charset="0"/>
              </a:rPr>
              <a:t>Gramps Morgan- “People Like You”</a:t>
            </a: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A0044C-7DF3-228B-D16F-9495D1BE3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957" y="6172161"/>
            <a:ext cx="1442734" cy="577094"/>
          </a:xfrm>
          <a:prstGeom prst="rect">
            <a:avLst/>
          </a:prstGeom>
        </p:spPr>
      </p:pic>
      <p:pic>
        <p:nvPicPr>
          <p:cNvPr id="4" name="AUD-20230316-WA00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00" end="0.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B85E9-25AD-90A4-B77D-3F1DBBED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9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9526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2953472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345367"/>
            <a:ext cx="12192000" cy="12835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Leadership Team &amp; Communication Structure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David Osei Amankwah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District Governor 2023-24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478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5E88D6-89E2-BCB1-7B0A-4EA274F4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3480"/>
            <a:ext cx="112776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3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District Structure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4115" y="1715293"/>
          <a:ext cx="11459541" cy="415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03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72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15FB1-4F39-4BA1-A930-DA507495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7962"/>
            <a:ext cx="112776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0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657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83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032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42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98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613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9129877"/>
              </p:ext>
            </p:extLst>
          </p:nvPr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29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88172681"/>
              </p:ext>
            </p:extLst>
          </p:nvPr>
        </p:nvGraphicFramePr>
        <p:xfrm>
          <a:off x="429973" y="1630624"/>
          <a:ext cx="10582155" cy="49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64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111392"/>
          </a:xfrm>
        </p:spPr>
        <p:txBody>
          <a:bodyPr/>
          <a:lstStyle/>
          <a:p>
            <a:pPr lvl="0"/>
            <a:r>
              <a:rPr lang="en-US" dirty="0"/>
              <a:t>Assistant Governors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96547"/>
              </p:ext>
            </p:extLst>
          </p:nvPr>
        </p:nvGraphicFramePr>
        <p:xfrm>
          <a:off x="1" y="1554477"/>
          <a:ext cx="57785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80">
                <a:tc rowSpan="5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Festus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Amoyaw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 Ridge)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</a:t>
                      </a:r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Achimota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</a:t>
                      </a:r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Tesano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Sakumono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280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Anita Griffiths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Sekondi-Takoradi)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 Coast – Central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Winneba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McCarthy Hill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Weija</a:t>
                      </a:r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West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24517"/>
              </p:ext>
            </p:extLst>
          </p:nvPr>
        </p:nvGraphicFramePr>
        <p:xfrm>
          <a:off x="5951913" y="1554479"/>
          <a:ext cx="6240086" cy="530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859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John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Totoe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Accra-Airport)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Cantonments East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North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Kanda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59">
                <a:tc rowSpan="5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Mumuni Haruna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Accra-East)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Ring Road Central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South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Dansoman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51561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La East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Tarkwa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73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Naana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Agyeman Mensah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Accra-Airport)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Accra – </a:t>
                      </a:r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Dzorwulu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Roman Ridge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05749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East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05369"/>
                  </a:ext>
                </a:extLst>
              </a:tr>
              <a:tr h="37307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Spintex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152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13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111392"/>
          </a:xfrm>
        </p:spPr>
        <p:txBody>
          <a:bodyPr/>
          <a:lstStyle/>
          <a:p>
            <a:pPr lvl="0"/>
            <a:r>
              <a:rPr lang="en-US" dirty="0"/>
              <a:t>Assistant Governors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34690"/>
              </p:ext>
            </p:extLst>
          </p:nvPr>
        </p:nvGraphicFramePr>
        <p:xfrm>
          <a:off x="5885783" y="1546168"/>
          <a:ext cx="6306216" cy="531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983">
                <a:tc rowSpan="5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Rudolph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Kantum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Adageba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Kumasi-East)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Bolgatanga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27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amale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27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Kumasi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6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E-Club Ghana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4191"/>
                  </a:ext>
                </a:extLst>
              </a:tr>
              <a:tr h="606927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Michael Frimpong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Industrial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27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Sekondi</a:t>
                      </a:r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Takoradi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927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Takoradi - </a:t>
                      </a:r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Anaji</a:t>
                      </a:r>
                      <a:endParaRPr lang="en-GB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927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</a:t>
                      </a:r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Labone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145EA1-2B5F-A349-C1C1-39B39DAF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98890"/>
              </p:ext>
            </p:extLst>
          </p:nvPr>
        </p:nvGraphicFramePr>
        <p:xfrm>
          <a:off x="1" y="1546168"/>
          <a:ext cx="5778500" cy="531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203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Violet Anna Osei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 West)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Airport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Akuapem</a:t>
                      </a:r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Ridge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Trinity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</a:t>
                      </a:r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Speakmasters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203">
                <a:tc rowSpan="5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Samuel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Asare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-Konadu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 – Legon East)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Akosombo - Dam City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West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Westlands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203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</a:t>
                      </a:r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Adenta</a:t>
                      </a:r>
                      <a:endParaRPr lang="en-GB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0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FCEDA-E484-465F-824F-52FADD3E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Bio and RI President’s Message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94 Rotaract - Rotary - Interact ideas | rotary, rotary international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" y="1142777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CD48AD-8020-E58A-5ADB-EB26ED61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3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111392"/>
          </a:xfrm>
        </p:spPr>
        <p:txBody>
          <a:bodyPr/>
          <a:lstStyle/>
          <a:p>
            <a:pPr lvl="0"/>
            <a:r>
              <a:rPr lang="en-US" dirty="0"/>
              <a:t>Assistant Governors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66409"/>
              </p:ext>
            </p:extLst>
          </p:nvPr>
        </p:nvGraphicFramePr>
        <p:xfrm>
          <a:off x="6672349" y="1546169"/>
          <a:ext cx="5469776" cy="531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371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Jerry S. K.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Otchi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Labone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Kumasi - </a:t>
                      </a:r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Nyieaso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Sunyani - Central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Sunyani – East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Legon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51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Joseph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Dzamesi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Ho)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Koforidua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Hohoe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Community 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Meridian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51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Nathaniel AMEDZRO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Tesano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North Kaneshie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Legon East 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05369"/>
                  </a:ext>
                </a:extLst>
              </a:tr>
              <a:tr h="565949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Morning Tide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15251"/>
                  </a:ext>
                </a:extLst>
              </a:tr>
              <a:tr h="4309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Kumasi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209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BF1D49-28E5-4B3A-BC8A-B9D29A08D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87054"/>
              </p:ext>
            </p:extLst>
          </p:nvPr>
        </p:nvGraphicFramePr>
        <p:xfrm>
          <a:off x="0" y="1546170"/>
          <a:ext cx="6500553" cy="531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257">
                  <a:extLst>
                    <a:ext uri="{9D8B030D-6E8A-4147-A177-3AD203B41FA5}">
                      <a16:colId xmlns:a16="http://schemas.microsoft.com/office/drawing/2014/main" val="119419008"/>
                    </a:ext>
                  </a:extLst>
                </a:gridCol>
                <a:gridCol w="2823296">
                  <a:extLst>
                    <a:ext uri="{9D8B030D-6E8A-4147-A177-3AD203B41FA5}">
                      <a16:colId xmlns:a16="http://schemas.microsoft.com/office/drawing/2014/main" val="3284989714"/>
                    </a:ext>
                  </a:extLst>
                </a:gridCol>
              </a:tblGrid>
              <a:tr h="408200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Afua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Ababio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Accra-Airport)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Sunrise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28792"/>
                  </a:ext>
                </a:extLst>
              </a:tr>
              <a:tr h="652782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-Premier International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86868"/>
                  </a:ext>
                </a:extLst>
              </a:tr>
              <a:tr h="403131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Airport City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82975"/>
                  </a:ext>
                </a:extLst>
              </a:tr>
              <a:tr h="403131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Ridge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83343"/>
                  </a:ext>
                </a:extLst>
              </a:tr>
              <a:tr h="403131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Nana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Adade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Amankwah</a:t>
                      </a: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Kumasi)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Teshie Nungua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211855"/>
                  </a:ext>
                </a:extLst>
              </a:tr>
              <a:tr h="40313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- Airport East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78210"/>
                  </a:ext>
                </a:extLst>
              </a:tr>
              <a:tr h="40313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Obuasi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944799"/>
                  </a:ext>
                </a:extLst>
              </a:tr>
              <a:tr h="403131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Kumasi - East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4919"/>
                  </a:ext>
                </a:extLst>
              </a:tr>
              <a:tr h="403131">
                <a:tc row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 Tony </a:t>
                      </a:r>
                      <a:r>
                        <a:rPr lang="en-GB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Asare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(RC Ring Road Central)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Cantonments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49565"/>
                  </a:ext>
                </a:extLst>
              </a:tr>
              <a:tr h="652782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Accra – </a:t>
                      </a:r>
                      <a:r>
                        <a:rPr lang="en-GB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</a:t>
                      </a:r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Oxford street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02100"/>
                  </a:ext>
                </a:extLst>
              </a:tr>
              <a:tr h="373018"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Techiman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1068"/>
                  </a:ext>
                </a:extLst>
              </a:tr>
              <a:tr h="4031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Adjiriganor</a:t>
                      </a:r>
                      <a:endParaRPr lang="en-GB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523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1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2141538"/>
            <a:ext cx="5385005" cy="1135062"/>
          </a:xfrm>
        </p:spPr>
        <p:txBody>
          <a:bodyPr/>
          <a:lstStyle/>
          <a:p>
            <a:pPr lvl="0"/>
            <a:r>
              <a:rPr lang="en-US" dirty="0"/>
              <a:t>Primary communication structure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0" y="628514"/>
          <a:ext cx="6096000" cy="583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66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CD09-CD26-D047-974D-11A04D762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-1463040"/>
            <a:ext cx="6096001" cy="8321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249F-FCC6-9F43-B1FB-6B693FBA7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0548" y="723799"/>
            <a:ext cx="4978400" cy="1135062"/>
          </a:xfrm>
        </p:spPr>
        <p:txBody>
          <a:bodyPr/>
          <a:lstStyle/>
          <a:p>
            <a:r>
              <a:rPr lang="en-US" sz="4000" dirty="0"/>
              <a:t>DGE’S Social Media HANDLES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B86A2B-7E48-BF4A-8415-534B478A8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2357120"/>
            <a:ext cx="4986867" cy="4500880"/>
          </a:xfrm>
        </p:spPr>
        <p:txBody>
          <a:bodyPr/>
          <a:lstStyle/>
          <a:p>
            <a:r>
              <a:rPr lang="en-US" dirty="0"/>
              <a:t>	dg23@rotarydist9104.org </a:t>
            </a:r>
          </a:p>
          <a:p>
            <a:r>
              <a:rPr lang="en-US" dirty="0"/>
              <a:t>	info@rotarydist9104.org</a:t>
            </a:r>
          </a:p>
          <a:p>
            <a:endParaRPr lang="en-US" dirty="0"/>
          </a:p>
          <a:p>
            <a:r>
              <a:rPr lang="en-US" dirty="0"/>
              <a:t>	@dg23dave9104</a:t>
            </a:r>
          </a:p>
          <a:p>
            <a:endParaRPr lang="en-US" dirty="0"/>
          </a:p>
          <a:p>
            <a:r>
              <a:rPr lang="en-US" dirty="0"/>
              <a:t>	@dg23dave9104</a:t>
            </a:r>
          </a:p>
        </p:txBody>
      </p:sp>
      <p:pic>
        <p:nvPicPr>
          <p:cNvPr id="8" name="Picture 7" descr="blue-email-box-circle-png-transparent-icon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35" y="2455063"/>
            <a:ext cx="484833" cy="484833"/>
          </a:xfrm>
          <a:prstGeom prst="rect">
            <a:avLst/>
          </a:prstGeom>
        </p:spPr>
      </p:pic>
      <p:pic>
        <p:nvPicPr>
          <p:cNvPr id="9" name="Picture 8" descr="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37" y="3628778"/>
            <a:ext cx="484631" cy="484631"/>
          </a:xfrm>
          <a:prstGeom prst="rect">
            <a:avLst/>
          </a:prstGeom>
        </p:spPr>
      </p:pic>
      <p:pic>
        <p:nvPicPr>
          <p:cNvPr id="10" name="Picture 9" descr="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37" y="4559975"/>
            <a:ext cx="484631" cy="484631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-1" t="296" r="332" b="364"/>
          <a:stretch/>
        </p:blipFill>
        <p:spPr>
          <a:xfrm>
            <a:off x="0" y="-1463040"/>
            <a:ext cx="6096001" cy="832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929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1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22F6B-DC0D-2F00-FB26-CED9C257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428625"/>
            <a:ext cx="9034489" cy="6012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054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FFFF"/>
                </a:solidFill>
                <a:latin typeface="Calibri Light" panose="020F0302020204030204"/>
              </a:rPr>
              <a:t>DISTRICT EVENT CALENDAR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FFFF"/>
                </a:solidFill>
                <a:latin typeface="Calibri Light" panose="020F0302020204030204"/>
              </a:rPr>
              <a:t>2023-2024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CA0C5B8-9CBB-B439-A32C-ACD1A2C4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167574"/>
            <a:ext cx="11327549" cy="4049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599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Quarter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48455"/>
              </p:ext>
            </p:extLst>
          </p:nvPr>
        </p:nvGraphicFramePr>
        <p:xfrm>
          <a:off x="274570" y="1822346"/>
          <a:ext cx="11565005" cy="46165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42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35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Event</a:t>
                      </a:r>
                      <a:r>
                        <a:rPr lang="en-US" sz="2800" baseline="0" dirty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89913" marR="89913" marT="44957" marB="44957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Date</a:t>
                      </a:r>
                    </a:p>
                  </a:txBody>
                  <a:tcPr marL="89913" marR="89913" marT="44957" marB="44957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Investiture / District Handover of DG Dave Amankwah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July 08, 2023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4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District Rotaract/National &amp; Club Handover Dinner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July 22, 2023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8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Complete Club Board and Committee Chair Orientation and Submit report sheet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July 01 </a:t>
                      </a:r>
                      <a:r>
                        <a:rPr kumimoji="0" lang="mr-I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–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22, 2023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4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International Youth Day</a:t>
                      </a:r>
                    </a:p>
                  </a:txBody>
                  <a:tcPr marL="89913" marR="89913" marT="44952" marB="44952" horzOverflow="overflow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August 12, 2023</a:t>
                      </a:r>
                    </a:p>
                  </a:txBody>
                  <a:tcPr marL="89913" marR="89913" marT="44952" marB="44952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District Membership Seminar</a:t>
                      </a:r>
                    </a:p>
                  </a:txBody>
                  <a:tcPr marL="89913" marR="89913" marT="44952" marB="44952" horzOverflow="overflow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August 26, 2023</a:t>
                      </a:r>
                    </a:p>
                  </a:txBody>
                  <a:tcPr marL="89913" marR="89913" marT="44952" marB="44952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4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r>
                        <a:rPr kumimoji="0" lang="en-GB" sz="2000" u="none" strike="noStrike" cap="none" normalizeH="0" baseline="30000">
                          <a:ln>
                            <a:noFill/>
                          </a:ln>
                          <a:effectLst/>
                          <a:latin typeface="+mj-lt"/>
                        </a:rPr>
                        <a:t>th</a:t>
                      </a: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 All Africa Zone Institute, Lusaka Zambia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September 4 </a:t>
                      </a:r>
                      <a:r>
                        <a:rPr kumimoji="0" lang="mr-I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–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10, 2023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9913" marR="89913" marT="44952" marB="44952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54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Quarter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46045"/>
              </p:ext>
            </p:extLst>
          </p:nvPr>
        </p:nvGraphicFramePr>
        <p:xfrm>
          <a:off x="266700" y="1655276"/>
          <a:ext cx="11439525" cy="43831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45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9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Event</a:t>
                      </a:r>
                      <a:r>
                        <a:rPr lang="en-US" sz="2800" baseline="0" dirty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89459" marR="89459" marT="44730" marB="4473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Date</a:t>
                      </a:r>
                    </a:p>
                  </a:txBody>
                  <a:tcPr marL="89459" marR="89459" marT="44730" marB="44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District Interact Week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October 29 </a:t>
                      </a:r>
                      <a:r>
                        <a:rPr kumimoji="0" lang="mr-I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–</a:t>
                      </a: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November 1, 2023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8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Rotaract Africa Summit Ghana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23</a:t>
                      </a:r>
                      <a:r>
                        <a:rPr kumimoji="0" lang="en-GB" altLang="en-US" sz="20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GB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– 26</a:t>
                      </a:r>
                      <a:r>
                        <a:rPr kumimoji="0" lang="en-GB" altLang="en-US" sz="20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GB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November 2023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8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West Africa Project Fair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November 1-8, 2023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Rotary Foundation Concert</a:t>
                      </a: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November 30, 2023</a:t>
                      </a: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District Foundation Seminar</a:t>
                      </a: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November 18, 2023</a:t>
                      </a: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Council of Governors meeting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December 2, 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2023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District Finance Committee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December 2, 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2023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District Nominating Committee Meeting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December 2, 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2023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89459" marR="89459" marT="44728" marB="44728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85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Quarter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62005"/>
              </p:ext>
            </p:extLst>
          </p:nvPr>
        </p:nvGraphicFramePr>
        <p:xfrm>
          <a:off x="241900" y="1655113"/>
          <a:ext cx="11708196" cy="51209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92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326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 "/>
                        </a:rPr>
                        <a:t>Event</a:t>
                      </a:r>
                      <a:r>
                        <a:rPr lang="en-US" sz="2600" baseline="0" dirty="0">
                          <a:latin typeface="Arial "/>
                        </a:rPr>
                        <a:t> </a:t>
                      </a:r>
                      <a:endParaRPr lang="en-US" sz="2600" dirty="0">
                        <a:latin typeface="Arial "/>
                      </a:endParaRPr>
                    </a:p>
                  </a:txBody>
                  <a:tcPr marL="100475" marR="100475" marT="50237" marB="50237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latin typeface="Arial "/>
                        </a:rPr>
                        <a:t>Date</a:t>
                      </a:r>
                    </a:p>
                  </a:txBody>
                  <a:tcPr marL="100475" marR="100475" marT="50237" marB="50237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941">
                <a:tc>
                  <a:txBody>
                    <a:bodyPr/>
                    <a:lstStyle/>
                    <a:p>
                      <a:endParaRPr lang="en-GB" sz="2200" kern="1200" dirty="0">
                        <a:effectLst/>
                        <a:latin typeface="Arial "/>
                      </a:endParaRPr>
                    </a:p>
                    <a:p>
                      <a:r>
                        <a:rPr lang="en-GB" sz="2200" kern="1200" dirty="0">
                          <a:effectLst/>
                          <a:latin typeface="Arial "/>
                        </a:rPr>
                        <a:t>District</a:t>
                      </a:r>
                      <a:r>
                        <a:rPr lang="en-GB" sz="2200" kern="1200" baseline="0" dirty="0">
                          <a:effectLst/>
                          <a:latin typeface="Arial "/>
                        </a:rPr>
                        <a:t> Public Image Seminar</a:t>
                      </a:r>
                    </a:p>
                  </a:txBody>
                  <a:tcPr marL="100475" marR="100475" marT="50261" marB="50261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200" kern="1200" dirty="0">
                        <a:effectLst/>
                        <a:latin typeface="Arial "/>
                      </a:endParaRPr>
                    </a:p>
                    <a:p>
                      <a:r>
                        <a:rPr lang="en-GB" sz="2200" kern="1200" dirty="0">
                          <a:effectLst/>
                          <a:latin typeface="Arial "/>
                        </a:rPr>
                        <a:t>January 27, 2024</a:t>
                      </a:r>
                    </a:p>
                  </a:txBody>
                  <a:tcPr marL="100475" marR="100475" marT="50261" marB="50261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r>
                        <a:rPr lang="en-GB" sz="2200" kern="1200" dirty="0">
                          <a:effectLst/>
                          <a:latin typeface="Arial "/>
                        </a:rPr>
                        <a:t>Rotary</a:t>
                      </a:r>
                      <a:r>
                        <a:rPr lang="en-GB" sz="2200" kern="1200" baseline="0" dirty="0">
                          <a:effectLst/>
                          <a:latin typeface="Arial "/>
                        </a:rPr>
                        <a:t> Family Health Days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effectLst/>
                          <a:latin typeface="Arial "/>
                        </a:rPr>
                        <a:t>February, 2024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r>
                        <a:rPr lang="en-GB" sz="2200" kern="1200" dirty="0">
                          <a:effectLst/>
                          <a:latin typeface="Arial "/>
                        </a:rPr>
                        <a:t>Rotary Day - Intercity Meeting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effectLst/>
                          <a:latin typeface="Arial "/>
                        </a:rPr>
                        <a:t>February</a:t>
                      </a:r>
                      <a:r>
                        <a:rPr lang="en-GB" sz="2200" kern="1200" baseline="0" dirty="0">
                          <a:effectLst/>
                          <a:latin typeface="Arial "/>
                        </a:rPr>
                        <a:t> 23,</a:t>
                      </a:r>
                      <a:r>
                        <a:rPr lang="en-GB" sz="2200" kern="1200" dirty="0">
                          <a:effectLst/>
                          <a:latin typeface="Arial "/>
                        </a:rPr>
                        <a:t> 2024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r>
                        <a:rPr lang="en-GB" sz="2200" kern="1200" dirty="0">
                          <a:effectLst/>
                          <a:latin typeface="Arial "/>
                        </a:rPr>
                        <a:t>Walk for Rotary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effectLst/>
                          <a:latin typeface="Arial "/>
                        </a:rPr>
                        <a:t>February 24,</a:t>
                      </a:r>
                      <a:r>
                        <a:rPr lang="en-GB" sz="2200" kern="1200" baseline="0" dirty="0">
                          <a:effectLst/>
                          <a:latin typeface="Arial "/>
                        </a:rPr>
                        <a:t> </a:t>
                      </a:r>
                      <a:r>
                        <a:rPr lang="en-GB" sz="2200" kern="1200" dirty="0">
                          <a:effectLst/>
                          <a:latin typeface="Arial "/>
                        </a:rPr>
                        <a:t>2024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r>
                        <a:rPr lang="en-GB" sz="2200" kern="1200" dirty="0">
                          <a:effectLst/>
                          <a:latin typeface="Arial "/>
                        </a:rPr>
                        <a:t>Rotaract Week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effectLst/>
                          <a:latin typeface="Arial "/>
                        </a:rPr>
                        <a:t>1</a:t>
                      </a:r>
                      <a:r>
                        <a:rPr lang="en-GB" sz="2200" kern="1200" baseline="30000" dirty="0">
                          <a:effectLst/>
                          <a:latin typeface="Arial "/>
                        </a:rPr>
                        <a:t>st</a:t>
                      </a:r>
                      <a:r>
                        <a:rPr lang="en-GB" sz="2200" kern="1200" dirty="0">
                          <a:effectLst/>
                          <a:latin typeface="Arial "/>
                        </a:rPr>
                        <a:t> March</a:t>
                      </a:r>
                      <a:r>
                        <a:rPr lang="en-GB" sz="2200" kern="1200" baseline="0" dirty="0">
                          <a:effectLst/>
                          <a:latin typeface="Arial "/>
                        </a:rPr>
                        <a:t> </a:t>
                      </a:r>
                      <a:r>
                        <a:rPr lang="en-GB" sz="2200" kern="1200" dirty="0">
                          <a:effectLst/>
                          <a:latin typeface="Arial "/>
                        </a:rPr>
                        <a:t>2024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District Team Training Seminar (CLTS)/Club Leadership Training Seminar (DTTS)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R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2200" kern="1200" baseline="30000" dirty="0">
                          <a:solidFill>
                            <a:schemeClr val="dk1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 March, 2024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00475" marR="100475" marT="50261" marB="50261">
                    <a:lnL w="12700" cap="flat" cmpd="sng" algn="ctr">
                      <a:solidFill>
                        <a:srgbClr val="1745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275255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82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643326"/>
              </p:ext>
            </p:extLst>
          </p:nvPr>
        </p:nvGraphicFramePr>
        <p:xfrm>
          <a:off x="194536" y="1715861"/>
          <a:ext cx="11845064" cy="486591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81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Event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Rotaract DTAC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April 5 - 6, 2024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DTAC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April 12 – 13, 2024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RYLA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April 2 - 4, 2024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Rotary International Convention, Singapore 2024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May 25 </a:t>
                      </a:r>
                      <a:r>
                        <a:rPr kumimoji="0" lang="mr-I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–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29, 2024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World Environment Day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June 5, 2024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7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50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85924"/>
          <a:ext cx="11578364" cy="482917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0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072">
                <a:tc>
                  <a:txBody>
                    <a:bodyPr/>
                    <a:lstStyle/>
                    <a:p>
                      <a:r>
                        <a:rPr lang="en-US" sz="2400" dirty="0"/>
                        <a:t>Event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0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 Presidential Conference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TBC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0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Charter Presentation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MS PGothic" charset="0"/>
                          <a:cs typeface="MS PGothic" charset="0"/>
                        </a:rPr>
                        <a:t>TBC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0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Special Events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MS PGothic" charset="0"/>
                          <a:cs typeface="MS PGothic" charset="0"/>
                        </a:rPr>
                        <a:t>TBC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0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Anniversary Celebrations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58D85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40" marB="45740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MS PGothic" charset="0"/>
                          <a:cs typeface="MS PGothic" charset="0"/>
                        </a:rPr>
                        <a:t>TBC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04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278623" y="4606946"/>
            <a:ext cx="829236" cy="224118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4" y="5020231"/>
            <a:ext cx="1272989" cy="174812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28861" y="5345517"/>
            <a:ext cx="1297642" cy="34049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364632" y="5576728"/>
            <a:ext cx="673750" cy="314356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794BFA-500D-47E7-9353-40D0411D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51" y="93976"/>
            <a:ext cx="10306424" cy="4797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 President’s Message</a:t>
            </a: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DB777599-3263-B5F4-721C-12F23A947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225026"/>
              </p:ext>
            </p:extLst>
          </p:nvPr>
        </p:nvGraphicFramePr>
        <p:xfrm>
          <a:off x="2577170" y="100809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37ED1F-316D-63C1-E0EE-74FABF8CD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0CE292B-00DB-4957-A2C8-D3FCFB2606BB}"/>
              </a:ext>
            </a:extLst>
          </p:cNvPr>
          <p:cNvSpPr txBox="1">
            <a:spLocks/>
          </p:cNvSpPr>
          <p:nvPr/>
        </p:nvSpPr>
        <p:spPr>
          <a:xfrm>
            <a:off x="10107859" y="4223079"/>
            <a:ext cx="1411942" cy="45986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0CE292B-00DB-4957-A2C8-D3FCFB2606BB}"/>
              </a:ext>
            </a:extLst>
          </p:cNvPr>
          <p:cNvSpPr txBox="1">
            <a:spLocks/>
          </p:cNvSpPr>
          <p:nvPr/>
        </p:nvSpPr>
        <p:spPr>
          <a:xfrm>
            <a:off x="10416993" y="4735039"/>
            <a:ext cx="1142996" cy="5078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REACH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0CE292B-00DB-4957-A2C8-D3FCFB2606BB}"/>
              </a:ext>
            </a:extLst>
          </p:cNvPr>
          <p:cNvSpPr txBox="1">
            <a:spLocks/>
          </p:cNvSpPr>
          <p:nvPr/>
        </p:nvSpPr>
        <p:spPr>
          <a:xfrm>
            <a:off x="10186295" y="5307563"/>
            <a:ext cx="1967749" cy="52038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0CE292B-00DB-4957-A2C8-D3FCFB2606BB}"/>
              </a:ext>
            </a:extLst>
          </p:cNvPr>
          <p:cNvSpPr txBox="1">
            <a:spLocks/>
          </p:cNvSpPr>
          <p:nvPr/>
        </p:nvSpPr>
        <p:spPr>
          <a:xfrm>
            <a:off x="10096648" y="5891084"/>
            <a:ext cx="1411942" cy="56968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ADAPT</a:t>
            </a:r>
          </a:p>
        </p:txBody>
      </p:sp>
    </p:spTree>
    <p:extLst>
      <p:ext uri="{BB962C8B-B14F-4D97-AF65-F5344CB8AC3E}">
        <p14:creationId xmlns:p14="http://schemas.microsoft.com/office/powerpoint/2010/main" val="41658544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1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22F6B-DC0D-2F00-FB26-CED9C257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428625"/>
            <a:ext cx="9034489" cy="6012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3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44E77-EB6D-46B5-8136-2BBDD1FB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7" y="0"/>
            <a:ext cx="9037982" cy="6997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FFB25C-A619-9B0C-5B2C-1CC79DD96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0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6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CDDF7A6-EA8D-5982-3BB0-4DD62565C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014273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749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DE7C9-46C3-4786-8FE6-F560A15B7EE7}"/>
              </a:ext>
            </a:extLst>
          </p:cNvPr>
          <p:cNvSpPr txBox="1"/>
          <p:nvPr/>
        </p:nvSpPr>
        <p:spPr>
          <a:xfrm>
            <a:off x="4961376" y="1432223"/>
            <a:ext cx="6057144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u="none" strike="noStrike" cap="all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4400" cap="all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defTabSz="914400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cap="all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“</a:t>
            </a:r>
            <a:r>
              <a:rPr lang="en-US" sz="4400" b="1" cap="all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 TO LEARN </a:t>
            </a:r>
            <a:endParaRPr lang="en-US" sz="4400" cap="all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defTabSz="914400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cap="all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 FORTH TO SERVE”</a:t>
            </a:r>
            <a:endParaRPr lang="en-US" sz="4400" cap="all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defTabSz="914400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cap="all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en-US" sz="3200" cap="all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defTabSz="914400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b="1" cap="all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RID. Patrick </a:t>
            </a:r>
            <a:r>
              <a:rPr lang="en-US" sz="2000" b="1" cap="all" dirty="0" err="1">
                <a:solidFill>
                  <a:srgbClr val="00206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Chisanga</a:t>
            </a:r>
            <a:endParaRPr lang="en-US" sz="2000" cap="all" dirty="0">
              <a:solidFill>
                <a:srgbClr val="00206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  <a:solidFill>
            <a:srgbClr val="002060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Graphic 7" descr="Quotes">
            <a:extLst>
              <a:ext uri="{FF2B5EF4-FFF2-40B4-BE49-F238E27FC236}">
                <a16:creationId xmlns:a16="http://schemas.microsoft.com/office/drawing/2014/main" id="{08145F38-F813-5146-6089-7DA3B989B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44A16F-8120-A95F-80E5-5432AA2A5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23" y="6090892"/>
            <a:ext cx="1442734" cy="5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2510</Words>
  <Application>Microsoft Office PowerPoint</Application>
  <PresentationFormat>Widescreen</PresentationFormat>
  <Paragraphs>552</Paragraphs>
  <Slides>60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</vt:lpstr>
      <vt:lpstr>Arial Black</vt:lpstr>
      <vt:lpstr>Bahnschrift SemiBold</vt:lpstr>
      <vt:lpstr>Calibri</vt:lpstr>
      <vt:lpstr>Calibri Light</vt:lpstr>
      <vt:lpstr>Consolas</vt:lpstr>
      <vt:lpstr>Corbel Light</vt:lpstr>
      <vt:lpstr>Ebrima</vt:lpstr>
      <vt:lpstr>Rockwell Extra Bold</vt:lpstr>
      <vt:lpstr>Wingdings</vt:lpstr>
      <vt:lpstr>Office Theme</vt:lpstr>
      <vt:lpstr>PowerPoint Presentation</vt:lpstr>
      <vt:lpstr>PowerPoint Presentation</vt:lpstr>
      <vt:lpstr>  Gordon McInally  Rotary International  President 2022-2023  Rotary Club at South Queensferry, West Lothian, Scotland</vt:lpstr>
      <vt:lpstr>PowerPoint Presentation</vt:lpstr>
      <vt:lpstr>Bio and RI President’s Message</vt:lpstr>
      <vt:lpstr>RI President’s Message</vt:lpstr>
      <vt:lpstr>PowerPoint Presentation</vt:lpstr>
      <vt:lpstr>PowerPoint Presentation</vt:lpstr>
      <vt:lpstr>PowerPoint Presentation</vt:lpstr>
      <vt:lpstr>DISTRICT PLANNING GUIDE: SETTING DISTRICT GOALS </vt:lpstr>
      <vt:lpstr> CLUB ADMINISTRATION </vt:lpstr>
      <vt:lpstr>MEMBERSHIP </vt:lpstr>
      <vt:lpstr> </vt:lpstr>
      <vt:lpstr>TRAINING  </vt:lpstr>
      <vt:lpstr> Rotary Learning (RLC):  </vt:lpstr>
      <vt:lpstr>  ROTARY FOUNDATION </vt:lpstr>
      <vt:lpstr>Opportunities to Give  </vt:lpstr>
      <vt:lpstr>PowerPoint Presentation</vt:lpstr>
      <vt:lpstr>PUBLIC IMAGE  </vt:lpstr>
      <vt:lpstr>PUBLIC IMAGE  </vt:lpstr>
      <vt:lpstr>PUBLIC IMAGE/PROMOTE ROTARY </vt:lpstr>
      <vt:lpstr>PUBLIC IMAGE/PROMOTE ROTARY </vt:lpstr>
      <vt:lpstr>SERVICE PROJECTS </vt:lpstr>
      <vt:lpstr>DISTRICT PROJECTS  </vt:lpstr>
      <vt:lpstr>Targeted District Projects </vt:lpstr>
      <vt:lpstr> D 9104: SOLAR VACCINE SHELTER PROJECT </vt:lpstr>
      <vt:lpstr>NEW GENERATION/YOUTH </vt:lpstr>
      <vt:lpstr>NEW GENERATION/YOUTH </vt:lpstr>
      <vt:lpstr>ENVIRONMENT:   To embark on nationwide District Environmental Service Project – “Planting 1,000 trees in 100 Schools”  Have 2 major symposia on the environment one of them in conjunction with World Environment Day.  Appoint a “Green Ambassador” to effect/coordinate/execute the Environment Project! </vt:lpstr>
      <vt:lpstr>OTHERS   </vt:lpstr>
      <vt:lpstr>PowerPoint Presentation</vt:lpstr>
      <vt:lpstr>“Action without vision is wasted, and vision without action is just a dream. Action with vision brings hope to the world.”</vt:lpstr>
      <vt:lpstr>PowerPoint Presentation</vt:lpstr>
      <vt:lpstr>PowerPoint Presentation</vt:lpstr>
      <vt:lpstr>THANK YOU</vt:lpstr>
      <vt:lpstr>PowerPoint Presentation</vt:lpstr>
      <vt:lpstr>PowerPoint Presentation</vt:lpstr>
      <vt:lpstr>District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Assistant Governors</vt:lpstr>
      <vt:lpstr>Assistant Governors</vt:lpstr>
      <vt:lpstr>Assistant Governors</vt:lpstr>
      <vt:lpstr>PowerPoint Presentation</vt:lpstr>
      <vt:lpstr>PowerPoint Presentation</vt:lpstr>
      <vt:lpstr>PowerPoint Presentation</vt:lpstr>
      <vt:lpstr>PowerPoint Presentation</vt:lpstr>
      <vt:lpstr>Quarter 1</vt:lpstr>
      <vt:lpstr>Quarter 2</vt:lpstr>
      <vt:lpstr>Quarter 3</vt:lpstr>
      <vt:lpstr>Quarter 4</vt:lpstr>
      <vt:lpstr>OTHERS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A</dc:creator>
  <cp:lastModifiedBy>Alice Otoo-Ocran</cp:lastModifiedBy>
  <cp:revision>79</cp:revision>
  <cp:lastPrinted>2023-06-23T19:23:54Z</cp:lastPrinted>
  <dcterms:created xsi:type="dcterms:W3CDTF">2023-03-14T19:55:30Z</dcterms:created>
  <dcterms:modified xsi:type="dcterms:W3CDTF">2023-07-02T12:38:09Z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ead094-560e-463c-bb19-c3c75b05d1f6_Enabled">
    <vt:lpwstr>true</vt:lpwstr>
  </property>
  <property fmtid="{D5CDD505-2E9C-101B-9397-08002B2CF9AE}" pid="3" name="MSIP_Label_efead094-560e-463c-bb19-c3c75b05d1f6_SetDate">
    <vt:lpwstr>2023-03-15T08:16:31Z</vt:lpwstr>
  </property>
  <property fmtid="{D5CDD505-2E9C-101B-9397-08002B2CF9AE}" pid="4" name="MSIP_Label_efead094-560e-463c-bb19-c3c75b05d1f6_Method">
    <vt:lpwstr>Standard</vt:lpwstr>
  </property>
  <property fmtid="{D5CDD505-2E9C-101B-9397-08002B2CF9AE}" pid="5" name="MSIP_Label_efead094-560e-463c-bb19-c3c75b05d1f6_Name">
    <vt:lpwstr>Restricted(PRU)</vt:lpwstr>
  </property>
  <property fmtid="{D5CDD505-2E9C-101B-9397-08002B2CF9AE}" pid="6" name="MSIP_Label_efead094-560e-463c-bb19-c3c75b05d1f6_SiteId">
    <vt:lpwstr>7007305e-2664-4e6b-b9a4-c4d5ccfd1524</vt:lpwstr>
  </property>
  <property fmtid="{D5CDD505-2E9C-101B-9397-08002B2CF9AE}" pid="7" name="MSIP_Label_efead094-560e-463c-bb19-c3c75b05d1f6_ActionId">
    <vt:lpwstr>52cdcd93-837f-4c77-a17e-96fe341e8607</vt:lpwstr>
  </property>
  <property fmtid="{D5CDD505-2E9C-101B-9397-08002B2CF9AE}" pid="8" name="MSIP_Label_efead094-560e-463c-bb19-c3c75b05d1f6_ContentBits">
    <vt:lpwstr>0</vt:lpwstr>
  </property>
</Properties>
</file>